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39" r:id="rId5"/>
    <p:sldMasterId id="2147483740" r:id="rId6"/>
    <p:sldMasterId id="2147483741" r:id="rId7"/>
    <p:sldMasterId id="214748374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Lst>
  <p:sldSz cy="5143500" cx="9144000"/>
  <p:notesSz cx="6858000" cy="9144000"/>
  <p:embeddedFontLst>
    <p:embeddedFont>
      <p:font typeface="Space Mono"/>
      <p:regular r:id="rId34"/>
      <p:bold r:id="rId35"/>
      <p:italic r:id="rId36"/>
      <p:boldItalic r:id="rId37"/>
    </p:embeddedFont>
    <p:embeddedFont>
      <p:font typeface="Poppins"/>
      <p:regular r:id="rId38"/>
      <p:bold r:id="rId39"/>
      <p:italic r:id="rId40"/>
      <p:boldItalic r:id="rId41"/>
    </p:embeddedFon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B2AE1F-A97D-49EC-95C1-11CF8BE2A4D1}">
  <a:tblStyle styleId="{DFB2AE1F-A97D-49EC-95C1-11CF8BE2A4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20" Type="http://schemas.openxmlformats.org/officeDocument/2006/relationships/slide" Target="slides/slide11.xml"/><Relationship Id="rId42" Type="http://schemas.openxmlformats.org/officeDocument/2006/relationships/font" Target="fonts/RobotoMono-regular.fntdata"/><Relationship Id="rId41" Type="http://schemas.openxmlformats.org/officeDocument/2006/relationships/font" Target="fonts/Poppins-boldItalic.fntdata"/><Relationship Id="rId22" Type="http://schemas.openxmlformats.org/officeDocument/2006/relationships/slide" Target="slides/slide13.xml"/><Relationship Id="rId44" Type="http://schemas.openxmlformats.org/officeDocument/2006/relationships/font" Target="fonts/RobotoMono-italic.fntdata"/><Relationship Id="rId21" Type="http://schemas.openxmlformats.org/officeDocument/2006/relationships/slide" Target="slides/slide12.xml"/><Relationship Id="rId43" Type="http://schemas.openxmlformats.org/officeDocument/2006/relationships/font" Target="fonts/RobotoMono-bold.fntdata"/><Relationship Id="rId24" Type="http://schemas.openxmlformats.org/officeDocument/2006/relationships/slide" Target="slides/slide15.xml"/><Relationship Id="rId23" Type="http://schemas.openxmlformats.org/officeDocument/2006/relationships/slide" Target="slides/slide14.xml"/><Relationship Id="rId45" Type="http://schemas.openxmlformats.org/officeDocument/2006/relationships/font" Target="fonts/RobotoMono-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0.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font" Target="fonts/SpaceMono-bold.fntdata"/><Relationship Id="rId12" Type="http://schemas.openxmlformats.org/officeDocument/2006/relationships/slide" Target="slides/slide3.xml"/><Relationship Id="rId34" Type="http://schemas.openxmlformats.org/officeDocument/2006/relationships/font" Target="fonts/SpaceMono-regular.fntdata"/><Relationship Id="rId15" Type="http://schemas.openxmlformats.org/officeDocument/2006/relationships/slide" Target="slides/slide6.xml"/><Relationship Id="rId37" Type="http://schemas.openxmlformats.org/officeDocument/2006/relationships/font" Target="fonts/SpaceMono-boldItalic.fntdata"/><Relationship Id="rId14" Type="http://schemas.openxmlformats.org/officeDocument/2006/relationships/slide" Target="slides/slide5.xml"/><Relationship Id="rId36" Type="http://schemas.openxmlformats.org/officeDocument/2006/relationships/font" Target="fonts/SpaceMono-italic.fntdata"/><Relationship Id="rId17" Type="http://schemas.openxmlformats.org/officeDocument/2006/relationships/slide" Target="slides/slide8.xml"/><Relationship Id="rId39" Type="http://schemas.openxmlformats.org/officeDocument/2006/relationships/font" Target="fonts/Poppins-bold.fntdata"/><Relationship Id="rId16" Type="http://schemas.openxmlformats.org/officeDocument/2006/relationships/slide" Target="slides/slide7.xml"/><Relationship Id="rId38" Type="http://schemas.openxmlformats.org/officeDocument/2006/relationships/font" Target="fonts/Poppins-regular.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219be8d376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219be8d376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Introduce the session and prepare students for mock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students and set an enthusiastic tone for the session.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importance of mock interviews in preparing for technical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to Week 8, Session 2 of TIP102! Today is a big day—we’ll be conducting mock interviews. This is an opportunity to practice the skills you’ve been building and to gain experience in a real-world interview setting.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mock interviews are about learning and improving. Mistakes are okay—they help us grow.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"What’s one thing you’re looking forward to or feel nervous about in today’s session?" Acknowledge responses to build rapport.</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d753a62be7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d753a62be7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step-by-step guide to the mock interview process.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Clearly outline the steps for the mock interview to set expectations.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how the mock interview will work: First, the candidate will introduce themselves. I’ll then explain the problem, and the candidate will open the link and share their screen.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the candidate works through the UMPIRE steps, they’ll explain what they’re thinking, what they’re doing, and why. Remember, it’s okay to Google or ask clarifying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Afterward, we’ll celebrate the candidate’s efforts and discuss what went well.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d753a62be7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d753a62be7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Engage the observing students in active reflection and learning.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observers to focus on takeaways they can apply to their own interviews.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you’re observing, hold your comments until the end. Imagine you’re the candidate—how would you solve this problem? What steps would you take?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Afterward, write down one thing the candidate did well that you’d like to adopt and one thing you’d do differently now that you’ve seen this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d753a62be7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d753a62be7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Highlight the key skills and behaviors being assessed during the mock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evaluation criteria and its importance in technical interviews.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focus on three main areas: clarity, problem-solving process, and use of the UMPIRE framework. Clear communication is just as important as finding the right solution.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Prioritize readability and logical flow over rushing to the solution. Remember, this is about simulating a real-world technical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"Which of these criteria do you think is the most challenging to demonstrate? Why?"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d753a62be7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d753a62be7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Review the UMPIRE strategy to set a framework for problem-solving during the mock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Briefly recap the UMPIRE steps and their importance in solving coding problems.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quickly revisit UMPIRE: Understand the problem, Match the right data structure or algorithm, Plan your approach, Implement the solution, Review your work, and Evaluate the time and space complexity.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strategy helps you stay organized and methodical, which is crucial in a technical interview.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"Which step of UMPIRE do you think you’ve improved on the most so far?"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286ea28036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286ea28036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286ea28036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286ea28036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286ea28036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286ea28036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Briefly review the UMPIRE steps: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Understand: Grasp the problem requirements and constraints.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Match: Identify the appropriate data structure(s) or algorithm(s) to use.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Plan: Outline your solution, considering edge cases and potential pitfalls.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Implement: Write your code and ensure it covers the plan.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Review: Check for correctness, edge cases, and potential optimizations.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Evaluate: Analyze the time and space complexity of your solution.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d753a62be7_0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d753a62be7_0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Reflect on the mock interview and encourage students to share takeaways.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Facilitate a reflective discussion to consolidate learning.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a moment to reflect. In the chat, share one thing the candidate did that you’ll start doing and one thing you’ll do differently after watching this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a great chance to learn not just from the candidate’s strengths but also from areas for improvement.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emphasizing insightful or actionable takeaways. Encourage follow-up thoughts: "Why do you think that strategy worked well?"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d753a62be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d753a62be7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d753a62be7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d753a62be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219be8d376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219be8d376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Outline the flow of the session and set clear expectations.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Provide an overview of the agenda and ensure students understand the structure of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the plan for today: We’ll start with a mock interview demonstration, take a short break, and then move into collaborative problem-solving. We’ll finish with a quick wrap-up and reflection.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focus today is on applying the UMPIRE strategy in a technical interview format.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Pause for questions or clarification about the agenda.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d753a62be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d753a62be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d753a62b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d753a62b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d753a62be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d753a62be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d753a62be7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d753a62be7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d753a62be7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d753a62be7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219be8d376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219be8d376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219be8d376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219be8d376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219be8d376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219be8d376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219be8d376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219be8d376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219be8d376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219be8d376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286ea28036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286ea28036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day of ideally, ask for a couple student volunteers to conduct mock interviews with. You can ask the students to walk through either both questions or try to get a volunteer to go through each with. Try to treat this close to a technical interview by offering help if they get stuck and also encourage them to voice their thought process throughout for other students to learn from.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no student(s) end up volunteering in the worst case scenario, you can demo walking through the problems as if you are the interviewee and noting the steps you take care to go through as you complete the problem(s) in front of the class (the interviewers).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d753a62be7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d753a62be7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Set the stage for the mock interview and explain roles.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process, highlighting the interviewer, interviewee, and observer roles.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today’s mock interview, I’ll be acting as the interviewer. I’ll ask probing questions and provide minimal hints to simulate a real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volunteer student will be the interviewee. You’ll think aloud as you solve the problem, applying the UMPIRE strategy. This helps everyone understand your thought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rest of the class will observe, taking notes on what they would do similarly or differently.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participation by asking: "Who would like to volunteer to be the interviewee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3.png"/><Relationship Id="rId4" Type="http://schemas.openxmlformats.org/officeDocument/2006/relationships/image" Target="../media/image3.png"/><Relationship Id="rId5"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42.png"/><Relationship Id="rId5"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8.png"/><Relationship Id="rId4" Type="http://schemas.openxmlformats.org/officeDocument/2006/relationships/image" Target="../media/image4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2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51.png"/><Relationship Id="rId6" Type="http://schemas.openxmlformats.org/officeDocument/2006/relationships/image" Target="../media/image4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4.pn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2.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33.png"/><Relationship Id="rId4" Type="http://schemas.openxmlformats.org/officeDocument/2006/relationships/image" Target="../media/image3.png"/><Relationship Id="rId5"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42.png"/><Relationship Id="rId5"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8.png"/><Relationship Id="rId4" Type="http://schemas.openxmlformats.org/officeDocument/2006/relationships/image" Target="../media/image4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2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51.png"/><Relationship Id="rId6" Type="http://schemas.openxmlformats.org/officeDocument/2006/relationships/image" Target="../media/image4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33.png"/><Relationship Id="rId4" Type="http://schemas.openxmlformats.org/officeDocument/2006/relationships/image" Target="../media/image3.png"/><Relationship Id="rId5"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42.png"/><Relationship Id="rId5"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4.png"/><Relationship Id="rId4"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38.png"/><Relationship Id="rId4" Type="http://schemas.openxmlformats.org/officeDocument/2006/relationships/image" Target="../media/image4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 Id="rId3" Type="http://schemas.openxmlformats.org/officeDocument/2006/relationships/image" Target="../media/image2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51.png"/><Relationship Id="rId6" Type="http://schemas.openxmlformats.org/officeDocument/2006/relationships/image" Target="../media/image4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sp>
        <p:nvSpPr>
          <p:cNvPr id="69" name="Google Shape;69;p1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70" name="Google Shape;70;p17"/>
          <p:cNvGrpSpPr/>
          <p:nvPr/>
        </p:nvGrpSpPr>
        <p:grpSpPr>
          <a:xfrm rot="5400000">
            <a:off x="5719749" y="1629787"/>
            <a:ext cx="4964577" cy="1883925"/>
            <a:chOff x="4152224" y="1218499"/>
            <a:chExt cx="4964577" cy="1883925"/>
          </a:xfrm>
        </p:grpSpPr>
        <p:pic>
          <p:nvPicPr>
            <p:cNvPr id="71" name="Google Shape;71;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2" name="Google Shape;72;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3" name="Google Shape;73;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4" name="Google Shape;74;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8" name="Google Shape;78;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9" name="Google Shape;79;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0" name="Google Shape;80;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1" name="Google Shape;81;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 name="Google Shape;82;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4" name="Google Shape;84;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7" name="Google Shape;87;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8" name="Google Shape;88;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9" name="Google Shape;89;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90" name="Google Shape;90;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1" name="Google Shape;91;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3" name="Shape 93"/>
        <p:cNvGrpSpPr/>
        <p:nvPr/>
      </p:nvGrpSpPr>
      <p:grpSpPr>
        <a:xfrm>
          <a:off x="0" y="0"/>
          <a:ext cx="0" cy="0"/>
          <a:chOff x="0" y="0"/>
          <a:chExt cx="0" cy="0"/>
        </a:xfrm>
      </p:grpSpPr>
      <p:pic>
        <p:nvPicPr>
          <p:cNvPr id="94" name="Google Shape;94;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5" name="Google Shape;95;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6" name="Google Shape;96;p20"/>
          <p:cNvGrpSpPr/>
          <p:nvPr/>
        </p:nvGrpSpPr>
        <p:grpSpPr>
          <a:xfrm>
            <a:off x="5709066" y="201260"/>
            <a:ext cx="2296623" cy="4424889"/>
            <a:chOff x="5598780" y="137712"/>
            <a:chExt cx="2577001" cy="4664652"/>
          </a:xfrm>
        </p:grpSpPr>
        <p:pic>
          <p:nvPicPr>
            <p:cNvPr id="97" name="Google Shape;97;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8" name="Google Shape;98;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0" name="Google Shape;100;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1" name="Google Shape;101;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5" name="Google Shape;105;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6" name="Google Shape;106;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7" name="Google Shape;107;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8" name="Google Shape;108;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3" name="Google Shape;113;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4" name="Google Shape;114;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5" name="Google Shape;115;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6" name="Google Shape;116;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7" name="Google Shape;117;p22"/>
          <p:cNvGrpSpPr/>
          <p:nvPr/>
        </p:nvGrpSpPr>
        <p:grpSpPr>
          <a:xfrm>
            <a:off x="4344100" y="398125"/>
            <a:ext cx="4546500" cy="4222800"/>
            <a:chOff x="4344100" y="398125"/>
            <a:chExt cx="4546500" cy="4222800"/>
          </a:xfrm>
        </p:grpSpPr>
        <p:sp>
          <p:nvSpPr>
            <p:cNvPr id="118" name="Google Shape;118;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2"/>
            <p:cNvGrpSpPr/>
            <p:nvPr/>
          </p:nvGrpSpPr>
          <p:grpSpPr>
            <a:xfrm>
              <a:off x="4445450" y="524200"/>
              <a:ext cx="399495" cy="101100"/>
              <a:chOff x="4445450" y="524200"/>
              <a:chExt cx="399495" cy="101100"/>
            </a:xfrm>
          </p:grpSpPr>
          <p:sp>
            <p:nvSpPr>
              <p:cNvPr id="120" name="Google Shape;120;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6" name="Google Shape;126;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2" name="Google Shape;132;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4" name="Google Shape;134;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5" name="Google Shape;135;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7" name="Google Shape;13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8" name="Google Shape;138;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1" name="Google Shape;141;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2" name="Google Shape;142;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3" name="Google Shape;143;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4" name="Google Shape;144;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6" name="Google Shape;146;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7" name="Google Shape;147;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8" name="Google Shape;148;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1" name="Google Shape;151;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2" name="Google Shape;152;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3" name="Google Shape;153;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4" name="Google Shape;154;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6" name="Google Shape;156;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7" name="Google Shape;157;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60" name="Google Shape;160;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1" name="Google Shape;161;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2" name="Google Shape;162;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3" name="Google Shape;163;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4" name="Google Shape;164;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6" name="Google Shape;166;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7" name="Google Shape;167;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70" name="Google Shape;170;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1" name="Google Shape;171;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2" name="Google Shape;172;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3" name="Google Shape;173;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4" name="Google Shape;174;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6" name="Google Shape;176;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7" name="Google Shape;177;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80" name="Google Shape;180;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1" name="Google Shape;181;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2" name="Google Shape;182;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3" name="Google Shape;183;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4" name="Google Shape;184;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6" name="Google Shape;186;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7" name="Google Shape;187;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0" name="Google Shape;190;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1" name="Google Shape;191;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2" name="Google Shape;192;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3" name="Google Shape;193;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4" name="Google Shape;194;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6" name="Google Shape;196;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7" name="Google Shape;197;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8" name="Shape 198"/>
        <p:cNvGrpSpPr/>
        <p:nvPr/>
      </p:nvGrpSpPr>
      <p:grpSpPr>
        <a:xfrm>
          <a:off x="0" y="0"/>
          <a:ext cx="0" cy="0"/>
          <a:chOff x="0" y="0"/>
          <a:chExt cx="0" cy="0"/>
        </a:xfrm>
      </p:grpSpPr>
      <p:pic>
        <p:nvPicPr>
          <p:cNvPr id="199" name="Google Shape;199;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0" name="Google Shape;200;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1" name="Google Shape;201;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2" name="Google Shape;202;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3" name="Google Shape;203;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6" name="Google Shape;206;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7" name="Google Shape;207;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8" name="Google Shape;208;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09" name="Shape 209"/>
        <p:cNvGrpSpPr/>
        <p:nvPr/>
      </p:nvGrpSpPr>
      <p:grpSpPr>
        <a:xfrm>
          <a:off x="0" y="0"/>
          <a:ext cx="0" cy="0"/>
          <a:chOff x="0" y="0"/>
          <a:chExt cx="0" cy="0"/>
        </a:xfrm>
      </p:grpSpPr>
      <p:pic>
        <p:nvPicPr>
          <p:cNvPr id="210" name="Google Shape;210;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1" name="Google Shape;211;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2" name="Google Shape;212;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3" name="Google Shape;213;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4" name="Google Shape;214;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5" name="Google Shape;215;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7" name="Google Shape;217;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8" name="Google Shape;218;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1" name="Google Shape;221;p3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2" name="Google Shape;222;p33"/>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23" name="Google Shape;223;p3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4" name="Google Shape;224;p3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25" name="Google Shape;225;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33"/>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27" name="Google Shape;227;p3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28" name="Google Shape;228;p3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29" name="Shape 229"/>
        <p:cNvGrpSpPr/>
        <p:nvPr/>
      </p:nvGrpSpPr>
      <p:grpSpPr>
        <a:xfrm>
          <a:off x="0" y="0"/>
          <a:ext cx="0" cy="0"/>
          <a:chOff x="0" y="0"/>
          <a:chExt cx="0" cy="0"/>
        </a:xfrm>
      </p:grpSpPr>
      <p:pic>
        <p:nvPicPr>
          <p:cNvPr id="230" name="Google Shape;230;p3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1" name="Google Shape;231;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33" name="Google Shape;233;p34"/>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34" name="Google Shape;234;p3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35" name="Google Shape;235;p34"/>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36" name="Shape 236"/>
        <p:cNvGrpSpPr/>
        <p:nvPr/>
      </p:nvGrpSpPr>
      <p:grpSpPr>
        <a:xfrm>
          <a:off x="0" y="0"/>
          <a:ext cx="0" cy="0"/>
          <a:chOff x="0" y="0"/>
          <a:chExt cx="0" cy="0"/>
        </a:xfrm>
      </p:grpSpPr>
      <p:pic>
        <p:nvPicPr>
          <p:cNvPr descr="Divider1.png" id="237" name="Google Shape;237;p35"/>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38" name="Google Shape;238;p35"/>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9" name="Google Shape;239;p3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0" name="Shape 240"/>
        <p:cNvGrpSpPr/>
        <p:nvPr/>
      </p:nvGrpSpPr>
      <p:grpSpPr>
        <a:xfrm>
          <a:off x="0" y="0"/>
          <a:ext cx="0" cy="0"/>
          <a:chOff x="0" y="0"/>
          <a:chExt cx="0" cy="0"/>
        </a:xfrm>
      </p:grpSpPr>
      <p:pic>
        <p:nvPicPr>
          <p:cNvPr id="241" name="Google Shape;241;p36"/>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2" name="Google Shape;242;p36"/>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43" name="Google Shape;243;p36"/>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45" name="Shape 245"/>
        <p:cNvGrpSpPr/>
        <p:nvPr/>
      </p:nvGrpSpPr>
      <p:grpSpPr>
        <a:xfrm>
          <a:off x="0" y="0"/>
          <a:ext cx="0" cy="0"/>
          <a:chOff x="0" y="0"/>
          <a:chExt cx="0" cy="0"/>
        </a:xfrm>
      </p:grpSpPr>
      <p:pic>
        <p:nvPicPr>
          <p:cNvPr id="246" name="Google Shape;246;p3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48" name="Shape 248"/>
        <p:cNvGrpSpPr/>
        <p:nvPr/>
      </p:nvGrpSpPr>
      <p:grpSpPr>
        <a:xfrm>
          <a:off x="0" y="0"/>
          <a:ext cx="0" cy="0"/>
          <a:chOff x="0" y="0"/>
          <a:chExt cx="0" cy="0"/>
        </a:xfrm>
      </p:grpSpPr>
      <p:grpSp>
        <p:nvGrpSpPr>
          <p:cNvPr id="249" name="Google Shape;249;p39"/>
          <p:cNvGrpSpPr/>
          <p:nvPr/>
        </p:nvGrpSpPr>
        <p:grpSpPr>
          <a:xfrm>
            <a:off x="6262100" y="-3850"/>
            <a:ext cx="2886900" cy="485125"/>
            <a:chOff x="6262100" y="-3850"/>
            <a:chExt cx="2886900" cy="485125"/>
          </a:xfrm>
        </p:grpSpPr>
        <p:pic>
          <p:nvPicPr>
            <p:cNvPr descr="1.png" id="250" name="Google Shape;250;p39"/>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1" name="Google Shape;251;p39"/>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2" name="Google Shape;252;p39"/>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53" name="Google Shape;253;p39"/>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54" name="Google Shape;254;p3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55" name="Google Shape;255;p3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9"/>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57" name="Google Shape;257;p39"/>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58" name="Google Shape;258;p39"/>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59" name="Google Shape;259;p39"/>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0" name="Google Shape;260;p39"/>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1" name="Google Shape;261;p39"/>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2" name="Google Shape;262;p39"/>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63" name="Shape 263"/>
        <p:cNvGrpSpPr/>
        <p:nvPr/>
      </p:nvGrpSpPr>
      <p:grpSpPr>
        <a:xfrm>
          <a:off x="0" y="0"/>
          <a:ext cx="0" cy="0"/>
          <a:chOff x="0" y="0"/>
          <a:chExt cx="0" cy="0"/>
        </a:xfrm>
      </p:grpSpPr>
      <p:pic>
        <p:nvPicPr>
          <p:cNvPr id="264" name="Google Shape;264;p4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65" name="Google Shape;265;p4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66" name="Google Shape;266;p4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67" name="Google Shape;267;p4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0"/>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69" name="Google Shape;269;p40"/>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75" name="Google Shape;275;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76" name="Shape 276"/>
        <p:cNvGrpSpPr/>
        <p:nvPr/>
      </p:nvGrpSpPr>
      <p:grpSpPr>
        <a:xfrm>
          <a:off x="0" y="0"/>
          <a:ext cx="0" cy="0"/>
          <a:chOff x="0" y="0"/>
          <a:chExt cx="0" cy="0"/>
        </a:xfrm>
      </p:grpSpPr>
      <p:pic>
        <p:nvPicPr>
          <p:cNvPr id="277" name="Google Shape;277;p4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78" name="Google Shape;278;p4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79" name="Google Shape;279;p4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81" name="Shape 281"/>
        <p:cNvGrpSpPr/>
        <p:nvPr/>
      </p:nvGrpSpPr>
      <p:grpSpPr>
        <a:xfrm>
          <a:off x="0" y="0"/>
          <a:ext cx="0" cy="0"/>
          <a:chOff x="0" y="0"/>
          <a:chExt cx="0" cy="0"/>
        </a:xfrm>
      </p:grpSpPr>
      <p:pic>
        <p:nvPicPr>
          <p:cNvPr descr="Divider4.png" id="282" name="Google Shape;282;p4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83" name="Google Shape;283;p4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84" name="Google Shape;284;p4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85" name="Google Shape;285;p4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86" name="Google Shape;286;p4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87" name="Google Shape;287;p4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88" name="Shape 288"/>
        <p:cNvGrpSpPr/>
        <p:nvPr/>
      </p:nvGrpSpPr>
      <p:grpSpPr>
        <a:xfrm>
          <a:off x="0" y="0"/>
          <a:ext cx="0" cy="0"/>
          <a:chOff x="0" y="0"/>
          <a:chExt cx="0" cy="0"/>
        </a:xfrm>
      </p:grpSpPr>
      <p:sp>
        <p:nvSpPr>
          <p:cNvPr id="289" name="Google Shape;289;p45"/>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290" name="Google Shape;290;p45"/>
          <p:cNvGrpSpPr/>
          <p:nvPr/>
        </p:nvGrpSpPr>
        <p:grpSpPr>
          <a:xfrm rot="5400000">
            <a:off x="5719749" y="1629787"/>
            <a:ext cx="4964577" cy="1883925"/>
            <a:chOff x="4152224" y="1218499"/>
            <a:chExt cx="4964577" cy="1883925"/>
          </a:xfrm>
        </p:grpSpPr>
        <p:pic>
          <p:nvPicPr>
            <p:cNvPr id="291" name="Google Shape;291;p4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92" name="Google Shape;292;p4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93" name="Google Shape;293;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4" name="Google Shape;294;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295" name="Shape 295"/>
        <p:cNvGrpSpPr/>
        <p:nvPr/>
      </p:nvGrpSpPr>
      <p:grpSpPr>
        <a:xfrm>
          <a:off x="0" y="0"/>
          <a:ext cx="0" cy="0"/>
          <a:chOff x="0" y="0"/>
          <a:chExt cx="0" cy="0"/>
        </a:xfrm>
      </p:grpSpPr>
      <p:pic>
        <p:nvPicPr>
          <p:cNvPr id="296" name="Google Shape;296;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297" name="Google Shape;297;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298" name="Google Shape;298;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299" name="Google Shape;299;p4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00" name="Google Shape;300;p4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1" name="Google Shape;301;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2" name="Google Shape;302;p4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03" name="Google Shape;303;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04" name="Shape 304"/>
        <p:cNvGrpSpPr/>
        <p:nvPr/>
      </p:nvGrpSpPr>
      <p:grpSpPr>
        <a:xfrm>
          <a:off x="0" y="0"/>
          <a:ext cx="0" cy="0"/>
          <a:chOff x="0" y="0"/>
          <a:chExt cx="0" cy="0"/>
        </a:xfrm>
      </p:grpSpPr>
      <p:pic>
        <p:nvPicPr>
          <p:cNvPr id="305" name="Google Shape;305;p4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6" name="Google Shape;306;p4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07" name="Google Shape;307;p4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08" name="Google Shape;308;p4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09" name="Google Shape;309;p4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10" name="Google Shape;310;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12" name="Shape 312"/>
        <p:cNvGrpSpPr/>
        <p:nvPr/>
      </p:nvGrpSpPr>
      <p:grpSpPr>
        <a:xfrm>
          <a:off x="0" y="0"/>
          <a:ext cx="0" cy="0"/>
          <a:chOff x="0" y="0"/>
          <a:chExt cx="0" cy="0"/>
        </a:xfrm>
      </p:grpSpPr>
      <p:pic>
        <p:nvPicPr>
          <p:cNvPr id="313" name="Google Shape;313;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4" name="Google Shape;314;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15" name="Google Shape;315;p48"/>
          <p:cNvGrpSpPr/>
          <p:nvPr/>
        </p:nvGrpSpPr>
        <p:grpSpPr>
          <a:xfrm>
            <a:off x="5709066" y="201260"/>
            <a:ext cx="2296623" cy="4424889"/>
            <a:chOff x="5598780" y="137712"/>
            <a:chExt cx="2577001" cy="4664652"/>
          </a:xfrm>
        </p:grpSpPr>
        <p:pic>
          <p:nvPicPr>
            <p:cNvPr id="316" name="Google Shape;316;p4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17" name="Google Shape;317;p4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19" name="Google Shape;319;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20" name="Google Shape;320;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1" name="Google Shape;321;p4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22" name="Shape 322"/>
        <p:cNvGrpSpPr/>
        <p:nvPr/>
      </p:nvGrpSpPr>
      <p:grpSpPr>
        <a:xfrm>
          <a:off x="0" y="0"/>
          <a:ext cx="0" cy="0"/>
          <a:chOff x="0" y="0"/>
          <a:chExt cx="0" cy="0"/>
        </a:xfrm>
      </p:grpSpPr>
      <p:pic>
        <p:nvPicPr>
          <p:cNvPr id="323" name="Google Shape;323;p4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4" name="Google Shape;324;p4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5" name="Google Shape;325;p4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6" name="Google Shape;326;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27" name="Google Shape;327;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8" name="Google Shape;328;p4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4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30" name="Shape 330"/>
        <p:cNvGrpSpPr/>
        <p:nvPr/>
      </p:nvGrpSpPr>
      <p:grpSpPr>
        <a:xfrm>
          <a:off x="0" y="0"/>
          <a:ext cx="0" cy="0"/>
          <a:chOff x="0" y="0"/>
          <a:chExt cx="0" cy="0"/>
        </a:xfrm>
      </p:grpSpPr>
      <p:pic>
        <p:nvPicPr>
          <p:cNvPr id="331" name="Google Shape;331;p5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32" name="Google Shape;332;p5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3" name="Google Shape;333;p5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4" name="Google Shape;334;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5" name="Google Shape;335;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36" name="Google Shape;336;p50"/>
          <p:cNvGrpSpPr/>
          <p:nvPr/>
        </p:nvGrpSpPr>
        <p:grpSpPr>
          <a:xfrm>
            <a:off x="4344100" y="398125"/>
            <a:ext cx="4546500" cy="4222800"/>
            <a:chOff x="4344100" y="398125"/>
            <a:chExt cx="4546500" cy="4222800"/>
          </a:xfrm>
        </p:grpSpPr>
        <p:sp>
          <p:nvSpPr>
            <p:cNvPr id="337" name="Google Shape;337;p5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50"/>
            <p:cNvGrpSpPr/>
            <p:nvPr/>
          </p:nvGrpSpPr>
          <p:grpSpPr>
            <a:xfrm>
              <a:off x="4445450" y="524200"/>
              <a:ext cx="399495" cy="101100"/>
              <a:chOff x="4445450" y="524200"/>
              <a:chExt cx="399495" cy="101100"/>
            </a:xfrm>
          </p:grpSpPr>
          <p:sp>
            <p:nvSpPr>
              <p:cNvPr id="339" name="Google Shape;339;p5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5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43" name="Shape 343"/>
        <p:cNvGrpSpPr/>
        <p:nvPr/>
      </p:nvGrpSpPr>
      <p:grpSpPr>
        <a:xfrm>
          <a:off x="0" y="0"/>
          <a:ext cx="0" cy="0"/>
          <a:chOff x="0" y="0"/>
          <a:chExt cx="0" cy="0"/>
        </a:xfrm>
      </p:grpSpPr>
      <p:pic>
        <p:nvPicPr>
          <p:cNvPr id="344" name="Google Shape;344;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45" name="Google Shape;345;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6" name="Google Shape;346;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7" name="Google Shape;347;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8" name="Google Shape;348;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49" name="Shape 349"/>
        <p:cNvGrpSpPr/>
        <p:nvPr/>
      </p:nvGrpSpPr>
      <p:grpSpPr>
        <a:xfrm>
          <a:off x="0" y="0"/>
          <a:ext cx="0" cy="0"/>
          <a:chOff x="0" y="0"/>
          <a:chExt cx="0" cy="0"/>
        </a:xfrm>
      </p:grpSpPr>
      <p:pic>
        <p:nvPicPr>
          <p:cNvPr id="350" name="Google Shape;350;p5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51" name="Google Shape;351;p5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53" name="Google Shape;353;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54" name="Google Shape;354;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6" name="Google Shape;356;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57" name="Google Shape;357;p5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58" name="Shape 358"/>
        <p:cNvGrpSpPr/>
        <p:nvPr/>
      </p:nvGrpSpPr>
      <p:grpSpPr>
        <a:xfrm>
          <a:off x="0" y="0"/>
          <a:ext cx="0" cy="0"/>
          <a:chOff x="0" y="0"/>
          <a:chExt cx="0" cy="0"/>
        </a:xfrm>
      </p:grpSpPr>
      <p:pic>
        <p:nvPicPr>
          <p:cNvPr id="359" name="Google Shape;359;p5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60" name="Google Shape;360;p5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61" name="Google Shape;361;p5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2" name="Google Shape;362;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3" name="Google Shape;363;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4" name="Google Shape;364;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65" name="Google Shape;365;p5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66" name="Google Shape;366;p5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7" name="Google Shape;367;p5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68" name="Shape 368"/>
        <p:cNvGrpSpPr/>
        <p:nvPr/>
      </p:nvGrpSpPr>
      <p:grpSpPr>
        <a:xfrm>
          <a:off x="0" y="0"/>
          <a:ext cx="0" cy="0"/>
          <a:chOff x="0" y="0"/>
          <a:chExt cx="0" cy="0"/>
        </a:xfrm>
      </p:grpSpPr>
      <p:pic>
        <p:nvPicPr>
          <p:cNvPr id="369" name="Google Shape;369;p5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70" name="Google Shape;370;p5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71" name="Google Shape;371;p5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2" name="Google Shape;372;p5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3" name="Google Shape;373;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74" name="Google Shape;374;p5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75" name="Google Shape;375;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76" name="Google Shape;376;p5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77" name="Shape 377"/>
        <p:cNvGrpSpPr/>
        <p:nvPr/>
      </p:nvGrpSpPr>
      <p:grpSpPr>
        <a:xfrm>
          <a:off x="0" y="0"/>
          <a:ext cx="0" cy="0"/>
          <a:chOff x="0" y="0"/>
          <a:chExt cx="0" cy="0"/>
        </a:xfrm>
      </p:grpSpPr>
      <p:pic>
        <p:nvPicPr>
          <p:cNvPr id="378" name="Google Shape;378;p5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79" name="Google Shape;379;p5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80" name="Google Shape;380;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1" name="Google Shape;381;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2" name="Google Shape;382;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3" name="Google Shape;383;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4" name="Google Shape;384;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85" name="Google Shape;385;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6" name="Google Shape;386;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87" name="Shape 387"/>
        <p:cNvGrpSpPr/>
        <p:nvPr/>
      </p:nvGrpSpPr>
      <p:grpSpPr>
        <a:xfrm>
          <a:off x="0" y="0"/>
          <a:ext cx="0" cy="0"/>
          <a:chOff x="0" y="0"/>
          <a:chExt cx="0" cy="0"/>
        </a:xfrm>
      </p:grpSpPr>
      <p:pic>
        <p:nvPicPr>
          <p:cNvPr id="388" name="Google Shape;388;p5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89" name="Google Shape;389;p5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90" name="Google Shape;390;p5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1" name="Google Shape;391;p5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2" name="Google Shape;392;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3" name="Google Shape;393;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4" name="Google Shape;394;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395" name="Google Shape;395;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6" name="Google Shape;396;p5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397" name="Shape 397"/>
        <p:cNvGrpSpPr/>
        <p:nvPr/>
      </p:nvGrpSpPr>
      <p:grpSpPr>
        <a:xfrm>
          <a:off x="0" y="0"/>
          <a:ext cx="0" cy="0"/>
          <a:chOff x="0" y="0"/>
          <a:chExt cx="0" cy="0"/>
        </a:xfrm>
      </p:grpSpPr>
      <p:pic>
        <p:nvPicPr>
          <p:cNvPr id="398" name="Google Shape;398;p5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399" name="Google Shape;399;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00" name="Google Shape;400;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1" name="Google Shape;401;p5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2" name="Google Shape;402;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3" name="Google Shape;403;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05" name="Google Shape;405;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6" name="Google Shape;406;p5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407" name="Google Shape;407;p57"/>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408" name="Google Shape;408;p57"/>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09" name="Shape 409"/>
        <p:cNvGrpSpPr/>
        <p:nvPr/>
      </p:nvGrpSpPr>
      <p:grpSpPr>
        <a:xfrm>
          <a:off x="0" y="0"/>
          <a:ext cx="0" cy="0"/>
          <a:chOff x="0" y="0"/>
          <a:chExt cx="0" cy="0"/>
        </a:xfrm>
      </p:grpSpPr>
      <p:pic>
        <p:nvPicPr>
          <p:cNvPr id="410" name="Google Shape;410;p5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11" name="Google Shape;411;p5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12" name="Google Shape;412;p5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3" name="Google Shape;413;p5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4" name="Google Shape;414;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5" name="Google Shape;415;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6" name="Google Shape;416;p5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17" name="Google Shape;417;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8" name="Google Shape;418;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19" name="Shape 419"/>
        <p:cNvGrpSpPr/>
        <p:nvPr/>
      </p:nvGrpSpPr>
      <p:grpSpPr>
        <a:xfrm>
          <a:off x="0" y="0"/>
          <a:ext cx="0" cy="0"/>
          <a:chOff x="0" y="0"/>
          <a:chExt cx="0" cy="0"/>
        </a:xfrm>
      </p:grpSpPr>
      <p:pic>
        <p:nvPicPr>
          <p:cNvPr id="420" name="Google Shape;420;p5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21" name="Google Shape;421;p5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22" name="Google Shape;422;p5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23" name="Google Shape;423;p5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24" name="Google Shape;424;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5" name="Google Shape;425;p5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27" name="Google Shape;427;p5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8" name="Google Shape;428;p5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29" name="Google Shape;429;p5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30" name="Shape 430"/>
        <p:cNvGrpSpPr/>
        <p:nvPr/>
      </p:nvGrpSpPr>
      <p:grpSpPr>
        <a:xfrm>
          <a:off x="0" y="0"/>
          <a:ext cx="0" cy="0"/>
          <a:chOff x="0" y="0"/>
          <a:chExt cx="0" cy="0"/>
        </a:xfrm>
      </p:grpSpPr>
      <p:pic>
        <p:nvPicPr>
          <p:cNvPr id="431" name="Google Shape;431;p6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32" name="Google Shape;432;p6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33" name="Google Shape;433;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4" name="Google Shape;434;p6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5" name="Google Shape;435;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6" name="Google Shape;436;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38" name="Google Shape;438;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9" name="Google Shape;439;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40" name="Shape 440"/>
        <p:cNvGrpSpPr/>
        <p:nvPr/>
      </p:nvGrpSpPr>
      <p:grpSpPr>
        <a:xfrm>
          <a:off x="0" y="0"/>
          <a:ext cx="0" cy="0"/>
          <a:chOff x="0" y="0"/>
          <a:chExt cx="0" cy="0"/>
        </a:xfrm>
      </p:grpSpPr>
      <p:pic>
        <p:nvPicPr>
          <p:cNvPr id="441" name="Google Shape;441;p6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42" name="Google Shape;442;p6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43" name="Google Shape;443;p6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4" name="Google Shape;444;p6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5" name="Google Shape;445;p6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6" name="Google Shape;446;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6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48" name="Google Shape;448;p6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49" name="Google Shape;449;p6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50" name="Shape 450"/>
        <p:cNvGrpSpPr/>
        <p:nvPr/>
      </p:nvGrpSpPr>
      <p:grpSpPr>
        <a:xfrm>
          <a:off x="0" y="0"/>
          <a:ext cx="0" cy="0"/>
          <a:chOff x="0" y="0"/>
          <a:chExt cx="0" cy="0"/>
        </a:xfrm>
      </p:grpSpPr>
      <p:pic>
        <p:nvPicPr>
          <p:cNvPr id="451" name="Google Shape;451;p6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52" name="Google Shape;452;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3" name="Google Shape;453;p6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54" name="Google Shape;454;p6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55" name="Google Shape;455;p6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56" name="Google Shape;456;p6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57" name="Shape 457"/>
        <p:cNvGrpSpPr/>
        <p:nvPr/>
      </p:nvGrpSpPr>
      <p:grpSpPr>
        <a:xfrm>
          <a:off x="0" y="0"/>
          <a:ext cx="0" cy="0"/>
          <a:chOff x="0" y="0"/>
          <a:chExt cx="0" cy="0"/>
        </a:xfrm>
      </p:grpSpPr>
      <p:pic>
        <p:nvPicPr>
          <p:cNvPr descr="Divider1.png" id="458" name="Google Shape;458;p6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59" name="Google Shape;459;p6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0" name="Google Shape;460;p6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61" name="Shape 461"/>
        <p:cNvGrpSpPr/>
        <p:nvPr/>
      </p:nvGrpSpPr>
      <p:grpSpPr>
        <a:xfrm>
          <a:off x="0" y="0"/>
          <a:ext cx="0" cy="0"/>
          <a:chOff x="0" y="0"/>
          <a:chExt cx="0" cy="0"/>
        </a:xfrm>
      </p:grpSpPr>
      <p:pic>
        <p:nvPicPr>
          <p:cNvPr id="462" name="Google Shape;462;p6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63" name="Google Shape;463;p6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64" name="Google Shape;464;p64"/>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4"/>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66" name="Shape 466"/>
        <p:cNvGrpSpPr/>
        <p:nvPr/>
      </p:nvGrpSpPr>
      <p:grpSpPr>
        <a:xfrm>
          <a:off x="0" y="0"/>
          <a:ext cx="0" cy="0"/>
          <a:chOff x="0" y="0"/>
          <a:chExt cx="0" cy="0"/>
        </a:xfrm>
      </p:grpSpPr>
      <p:pic>
        <p:nvPicPr>
          <p:cNvPr id="467" name="Google Shape;467;p6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8" name="Shape 468"/>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69" name="Shape 469"/>
        <p:cNvGrpSpPr/>
        <p:nvPr/>
      </p:nvGrpSpPr>
      <p:grpSpPr>
        <a:xfrm>
          <a:off x="0" y="0"/>
          <a:ext cx="0" cy="0"/>
          <a:chOff x="0" y="0"/>
          <a:chExt cx="0" cy="0"/>
        </a:xfrm>
      </p:grpSpPr>
      <p:grpSp>
        <p:nvGrpSpPr>
          <p:cNvPr id="470" name="Google Shape;470;p67"/>
          <p:cNvGrpSpPr/>
          <p:nvPr/>
        </p:nvGrpSpPr>
        <p:grpSpPr>
          <a:xfrm>
            <a:off x="6262100" y="-3850"/>
            <a:ext cx="2886900" cy="485125"/>
            <a:chOff x="6262100" y="-3850"/>
            <a:chExt cx="2886900" cy="485125"/>
          </a:xfrm>
        </p:grpSpPr>
        <p:pic>
          <p:nvPicPr>
            <p:cNvPr descr="1.png" id="471" name="Google Shape;471;p6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72" name="Google Shape;472;p6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73" name="Google Shape;473;p6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74" name="Google Shape;474;p6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75" name="Google Shape;475;p6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76" name="Google Shape;476;p6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77" name="Google Shape;477;p6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78" name="Google Shape;478;p6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79" name="Google Shape;479;p6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80" name="Google Shape;480;p6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81" name="Google Shape;481;p6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82" name="Google Shape;482;p6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83" name="Google Shape;483;p6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87" name="Shape 487"/>
        <p:cNvGrpSpPr/>
        <p:nvPr/>
      </p:nvGrpSpPr>
      <p:grpSpPr>
        <a:xfrm>
          <a:off x="0" y="0"/>
          <a:ext cx="0" cy="0"/>
          <a:chOff x="0" y="0"/>
          <a:chExt cx="0" cy="0"/>
        </a:xfrm>
      </p:grpSpPr>
      <p:pic>
        <p:nvPicPr>
          <p:cNvPr id="488" name="Google Shape;488;p69"/>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89" name="Google Shape;489;p6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490" name="Shape 490"/>
        <p:cNvGrpSpPr/>
        <p:nvPr/>
      </p:nvGrpSpPr>
      <p:grpSpPr>
        <a:xfrm>
          <a:off x="0" y="0"/>
          <a:ext cx="0" cy="0"/>
          <a:chOff x="0" y="0"/>
          <a:chExt cx="0" cy="0"/>
        </a:xfrm>
      </p:grpSpPr>
      <p:pic>
        <p:nvPicPr>
          <p:cNvPr id="491" name="Google Shape;491;p70"/>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492" name="Google Shape;492;p70"/>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493" name="Google Shape;493;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94" name="Google Shape;494;p70"/>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495" name="Shape 495"/>
        <p:cNvGrpSpPr/>
        <p:nvPr/>
      </p:nvGrpSpPr>
      <p:grpSpPr>
        <a:xfrm>
          <a:off x="0" y="0"/>
          <a:ext cx="0" cy="0"/>
          <a:chOff x="0" y="0"/>
          <a:chExt cx="0" cy="0"/>
        </a:xfrm>
      </p:grpSpPr>
      <p:pic>
        <p:nvPicPr>
          <p:cNvPr descr="Divider4.png" id="496" name="Google Shape;496;p71"/>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497" name="Google Shape;497;p71"/>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498" name="Google Shape;498;p71"/>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499" name="Google Shape;499;p71"/>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00" name="Google Shape;500;p71"/>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01" name="Google Shape;501;p71"/>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02" name="Shape 502"/>
        <p:cNvGrpSpPr/>
        <p:nvPr/>
      </p:nvGrpSpPr>
      <p:grpSpPr>
        <a:xfrm>
          <a:off x="0" y="0"/>
          <a:ext cx="0" cy="0"/>
          <a:chOff x="0" y="0"/>
          <a:chExt cx="0" cy="0"/>
        </a:xfrm>
      </p:grpSpPr>
      <p:grpSp>
        <p:nvGrpSpPr>
          <p:cNvPr id="503" name="Google Shape;503;p72"/>
          <p:cNvGrpSpPr/>
          <p:nvPr/>
        </p:nvGrpSpPr>
        <p:grpSpPr>
          <a:xfrm rot="5400000">
            <a:off x="5719749" y="1629787"/>
            <a:ext cx="4964577" cy="1883925"/>
            <a:chOff x="4152224" y="1218499"/>
            <a:chExt cx="4964577" cy="1883925"/>
          </a:xfrm>
        </p:grpSpPr>
        <p:pic>
          <p:nvPicPr>
            <p:cNvPr id="504" name="Google Shape;504;p72"/>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05" name="Google Shape;505;p72"/>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06" name="Google Shape;506;p7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07" name="Google Shape;507;p7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8" name="Google Shape;508;p72"/>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509" name="Google Shape;509;p72"/>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10" name="Shape 510"/>
        <p:cNvGrpSpPr/>
        <p:nvPr/>
      </p:nvGrpSpPr>
      <p:grpSpPr>
        <a:xfrm>
          <a:off x="0" y="0"/>
          <a:ext cx="0" cy="0"/>
          <a:chOff x="0" y="0"/>
          <a:chExt cx="0" cy="0"/>
        </a:xfrm>
      </p:grpSpPr>
      <p:pic>
        <p:nvPicPr>
          <p:cNvPr id="511" name="Google Shape;511;p73"/>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12" name="Google Shape;512;p73"/>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13" name="Google Shape;513;p7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14" name="Google Shape;514;p73"/>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15" name="Google Shape;515;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6" name="Google Shape;516;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17" name="Google Shape;517;p73"/>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18" name="Google Shape;518;p73"/>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19" name="Shape 519"/>
        <p:cNvGrpSpPr/>
        <p:nvPr/>
      </p:nvGrpSpPr>
      <p:grpSpPr>
        <a:xfrm>
          <a:off x="0" y="0"/>
          <a:ext cx="0" cy="0"/>
          <a:chOff x="0" y="0"/>
          <a:chExt cx="0" cy="0"/>
        </a:xfrm>
      </p:grpSpPr>
      <p:pic>
        <p:nvPicPr>
          <p:cNvPr id="520" name="Google Shape;520;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1" name="Google Shape;521;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22" name="Google Shape;522;p74"/>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23" name="Google Shape;523;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24" name="Google Shape;524;p7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25" name="Google Shape;525;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27" name="Shape 527"/>
        <p:cNvGrpSpPr/>
        <p:nvPr/>
      </p:nvGrpSpPr>
      <p:grpSpPr>
        <a:xfrm>
          <a:off x="0" y="0"/>
          <a:ext cx="0" cy="0"/>
          <a:chOff x="0" y="0"/>
          <a:chExt cx="0" cy="0"/>
        </a:xfrm>
      </p:grpSpPr>
      <p:pic>
        <p:nvPicPr>
          <p:cNvPr id="528" name="Google Shape;528;p75"/>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29" name="Google Shape;529;p75"/>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30" name="Google Shape;530;p75"/>
          <p:cNvGrpSpPr/>
          <p:nvPr/>
        </p:nvGrpSpPr>
        <p:grpSpPr>
          <a:xfrm>
            <a:off x="5709066" y="201260"/>
            <a:ext cx="2296623" cy="4424889"/>
            <a:chOff x="5598780" y="137712"/>
            <a:chExt cx="2577001" cy="4664652"/>
          </a:xfrm>
        </p:grpSpPr>
        <p:pic>
          <p:nvPicPr>
            <p:cNvPr id="531" name="Google Shape;531;p75"/>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32" name="Google Shape;532;p75"/>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75"/>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4" name="Google Shape;534;p7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35" name="Google Shape;535;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75"/>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37" name="Shape 537"/>
        <p:cNvGrpSpPr/>
        <p:nvPr/>
      </p:nvGrpSpPr>
      <p:grpSpPr>
        <a:xfrm>
          <a:off x="0" y="0"/>
          <a:ext cx="0" cy="0"/>
          <a:chOff x="0" y="0"/>
          <a:chExt cx="0" cy="0"/>
        </a:xfrm>
      </p:grpSpPr>
      <p:pic>
        <p:nvPicPr>
          <p:cNvPr id="538" name="Google Shape;538;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9" name="Google Shape;539;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0" name="Google Shape;540;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1" name="Google Shape;541;p76"/>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42" name="Google Shape;542;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76"/>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76"/>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45" name="Shape 545"/>
        <p:cNvGrpSpPr/>
        <p:nvPr/>
      </p:nvGrpSpPr>
      <p:grpSpPr>
        <a:xfrm>
          <a:off x="0" y="0"/>
          <a:ext cx="0" cy="0"/>
          <a:chOff x="0" y="0"/>
          <a:chExt cx="0" cy="0"/>
        </a:xfrm>
      </p:grpSpPr>
      <p:pic>
        <p:nvPicPr>
          <p:cNvPr id="546" name="Google Shape;546;p77"/>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47" name="Google Shape;547;p77"/>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8" name="Google Shape;548;p77"/>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9" name="Google Shape;549;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0" name="Google Shape;550;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1" name="Google Shape;551;p77"/>
          <p:cNvGrpSpPr/>
          <p:nvPr/>
        </p:nvGrpSpPr>
        <p:grpSpPr>
          <a:xfrm>
            <a:off x="4344100" y="398125"/>
            <a:ext cx="4546500" cy="4222800"/>
            <a:chOff x="4344100" y="398125"/>
            <a:chExt cx="4546500" cy="4222800"/>
          </a:xfrm>
        </p:grpSpPr>
        <p:sp>
          <p:nvSpPr>
            <p:cNvPr id="552" name="Google Shape;552;p77"/>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77"/>
            <p:cNvGrpSpPr/>
            <p:nvPr/>
          </p:nvGrpSpPr>
          <p:grpSpPr>
            <a:xfrm>
              <a:off x="4445450" y="524200"/>
              <a:ext cx="399495" cy="101100"/>
              <a:chOff x="4445450" y="524200"/>
              <a:chExt cx="399495" cy="101100"/>
            </a:xfrm>
          </p:grpSpPr>
          <p:sp>
            <p:nvSpPr>
              <p:cNvPr id="554" name="Google Shape;554;p77"/>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7"/>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7"/>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77"/>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58" name="Shape 558"/>
        <p:cNvGrpSpPr/>
        <p:nvPr/>
      </p:nvGrpSpPr>
      <p:grpSpPr>
        <a:xfrm>
          <a:off x="0" y="0"/>
          <a:ext cx="0" cy="0"/>
          <a:chOff x="0" y="0"/>
          <a:chExt cx="0" cy="0"/>
        </a:xfrm>
      </p:grpSpPr>
      <p:pic>
        <p:nvPicPr>
          <p:cNvPr id="559" name="Google Shape;559;p7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60" name="Google Shape;560;p7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1" name="Google Shape;561;p7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2" name="Google Shape;562;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3" name="Google Shape;563;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64" name="Shape 564"/>
        <p:cNvGrpSpPr/>
        <p:nvPr/>
      </p:nvGrpSpPr>
      <p:grpSpPr>
        <a:xfrm>
          <a:off x="0" y="0"/>
          <a:ext cx="0" cy="0"/>
          <a:chOff x="0" y="0"/>
          <a:chExt cx="0" cy="0"/>
        </a:xfrm>
      </p:grpSpPr>
      <p:pic>
        <p:nvPicPr>
          <p:cNvPr id="565" name="Google Shape;565;p79"/>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66" name="Google Shape;566;p79"/>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9"/>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68" name="Google Shape;568;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9" name="Google Shape;569;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0" name="Google Shape;570;p79"/>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1" name="Google Shape;571;p79"/>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72" name="Google Shape;572;p79"/>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73" name="Shape 573"/>
        <p:cNvGrpSpPr/>
        <p:nvPr/>
      </p:nvGrpSpPr>
      <p:grpSpPr>
        <a:xfrm>
          <a:off x="0" y="0"/>
          <a:ext cx="0" cy="0"/>
          <a:chOff x="0" y="0"/>
          <a:chExt cx="0" cy="0"/>
        </a:xfrm>
      </p:grpSpPr>
      <p:pic>
        <p:nvPicPr>
          <p:cNvPr id="574" name="Google Shape;574;p80"/>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75" name="Google Shape;575;p80"/>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76" name="Google Shape;576;p80"/>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77" name="Google Shape;577;p8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78" name="Google Shape;578;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9" name="Google Shape;579;p8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80" name="Google Shape;580;p8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81" name="Google Shape;581;p8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2" name="Google Shape;582;p80"/>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83" name="Shape 583"/>
        <p:cNvGrpSpPr/>
        <p:nvPr/>
      </p:nvGrpSpPr>
      <p:grpSpPr>
        <a:xfrm>
          <a:off x="0" y="0"/>
          <a:ext cx="0" cy="0"/>
          <a:chOff x="0" y="0"/>
          <a:chExt cx="0" cy="0"/>
        </a:xfrm>
      </p:grpSpPr>
      <p:pic>
        <p:nvPicPr>
          <p:cNvPr id="584" name="Google Shape;584;p81"/>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85" name="Google Shape;585;p81"/>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86" name="Google Shape;586;p81"/>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8" name="Google Shape;588;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89" name="Google Shape;589;p81"/>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590" name="Google Shape;590;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591" name="Google Shape;591;p81"/>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592" name="Shape 592"/>
        <p:cNvGrpSpPr/>
        <p:nvPr/>
      </p:nvGrpSpPr>
      <p:grpSpPr>
        <a:xfrm>
          <a:off x="0" y="0"/>
          <a:ext cx="0" cy="0"/>
          <a:chOff x="0" y="0"/>
          <a:chExt cx="0" cy="0"/>
        </a:xfrm>
      </p:grpSpPr>
      <p:pic>
        <p:nvPicPr>
          <p:cNvPr id="593" name="Google Shape;593;p82"/>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594" name="Google Shape;594;p82"/>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595" name="Google Shape;595;p82"/>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596" name="Google Shape;596;p82"/>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7" name="Google Shape;597;p8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98" name="Google Shape;598;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99" name="Google Shape;599;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00" name="Google Shape;600;p8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01" name="Google Shape;601;p8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02" name="Shape 602"/>
        <p:cNvGrpSpPr/>
        <p:nvPr/>
      </p:nvGrpSpPr>
      <p:grpSpPr>
        <a:xfrm>
          <a:off x="0" y="0"/>
          <a:ext cx="0" cy="0"/>
          <a:chOff x="0" y="0"/>
          <a:chExt cx="0" cy="0"/>
        </a:xfrm>
      </p:grpSpPr>
      <p:pic>
        <p:nvPicPr>
          <p:cNvPr id="603" name="Google Shape;603;p8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04" name="Google Shape;604;p83"/>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05" name="Google Shape;605;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6" name="Google Shape;606;p8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7" name="Google Shape;607;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8" name="Google Shape;608;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9" name="Google Shape;609;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10" name="Google Shape;610;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1" name="Google Shape;611;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12" name="Shape 612"/>
        <p:cNvGrpSpPr/>
        <p:nvPr/>
      </p:nvGrpSpPr>
      <p:grpSpPr>
        <a:xfrm>
          <a:off x="0" y="0"/>
          <a:ext cx="0" cy="0"/>
          <a:chOff x="0" y="0"/>
          <a:chExt cx="0" cy="0"/>
        </a:xfrm>
      </p:grpSpPr>
      <p:pic>
        <p:nvPicPr>
          <p:cNvPr id="613" name="Google Shape;613;p84"/>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14" name="Google Shape;614;p8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15" name="Google Shape;615;p8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16" name="Google Shape;616;p84"/>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7" name="Google Shape;617;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8" name="Google Shape;618;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9" name="Google Shape;619;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20" name="Google Shape;620;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1" name="Google Shape;621;p84"/>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22" name="Shape 622"/>
        <p:cNvGrpSpPr/>
        <p:nvPr/>
      </p:nvGrpSpPr>
      <p:grpSpPr>
        <a:xfrm>
          <a:off x="0" y="0"/>
          <a:ext cx="0" cy="0"/>
          <a:chOff x="0" y="0"/>
          <a:chExt cx="0" cy="0"/>
        </a:xfrm>
      </p:grpSpPr>
      <p:pic>
        <p:nvPicPr>
          <p:cNvPr id="623" name="Google Shape;623;p85"/>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24" name="Google Shape;624;p85"/>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25" name="Google Shape;625;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6" name="Google Shape;626;p85"/>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7" name="Google Shape;627;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8" name="Google Shape;628;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85"/>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30" name="Google Shape;630;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1" name="Google Shape;631;p8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32" name="Shape 632"/>
        <p:cNvGrpSpPr/>
        <p:nvPr/>
      </p:nvGrpSpPr>
      <p:grpSpPr>
        <a:xfrm>
          <a:off x="0" y="0"/>
          <a:ext cx="0" cy="0"/>
          <a:chOff x="0" y="0"/>
          <a:chExt cx="0" cy="0"/>
        </a:xfrm>
      </p:grpSpPr>
      <p:pic>
        <p:nvPicPr>
          <p:cNvPr id="633" name="Google Shape;633;p86"/>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34" name="Google Shape;634;p86"/>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35" name="Google Shape;635;p86"/>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36" name="Google Shape;636;p8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37" name="Google Shape;637;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8" name="Google Shape;638;p86"/>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6"/>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40" name="Google Shape;640;p86"/>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1" name="Google Shape;641;p86"/>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42" name="Google Shape;642;p86"/>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43" name="Shape 643"/>
        <p:cNvGrpSpPr/>
        <p:nvPr/>
      </p:nvGrpSpPr>
      <p:grpSpPr>
        <a:xfrm>
          <a:off x="0" y="0"/>
          <a:ext cx="0" cy="0"/>
          <a:chOff x="0" y="0"/>
          <a:chExt cx="0" cy="0"/>
        </a:xfrm>
      </p:grpSpPr>
      <p:pic>
        <p:nvPicPr>
          <p:cNvPr id="644" name="Google Shape;644;p87"/>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45" name="Google Shape;645;p87"/>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46" name="Google Shape;646;p8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47" name="Google Shape;647;p87"/>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8" name="Google Shape;648;p8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49" name="Google Shape;649;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0" name="Google Shape;650;p8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51" name="Google Shape;651;p8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2" name="Google Shape;652;p8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653" name="Shape 653"/>
        <p:cNvGrpSpPr/>
        <p:nvPr/>
      </p:nvGrpSpPr>
      <p:grpSpPr>
        <a:xfrm>
          <a:off x="0" y="0"/>
          <a:ext cx="0" cy="0"/>
          <a:chOff x="0" y="0"/>
          <a:chExt cx="0" cy="0"/>
        </a:xfrm>
      </p:grpSpPr>
      <p:pic>
        <p:nvPicPr>
          <p:cNvPr id="654" name="Google Shape;654;p8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55" name="Google Shape;655;p8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56" name="Google Shape;656;p8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57" name="Google Shape;657;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8" name="Google Shape;658;p88"/>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659" name="Google Shape;659;p88"/>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60" name="Shape 660"/>
        <p:cNvGrpSpPr/>
        <p:nvPr/>
      </p:nvGrpSpPr>
      <p:grpSpPr>
        <a:xfrm>
          <a:off x="0" y="0"/>
          <a:ext cx="0" cy="0"/>
          <a:chOff x="0" y="0"/>
          <a:chExt cx="0" cy="0"/>
        </a:xfrm>
      </p:grpSpPr>
      <p:pic>
        <p:nvPicPr>
          <p:cNvPr id="661" name="Google Shape;661;p89"/>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62" name="Google Shape;662;p8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63" name="Google Shape;663;p8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4" name="Google Shape;664;p89"/>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5" name="Google Shape;665;p8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6" name="Google Shape;666;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8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68" name="Google Shape;668;p8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9" name="Google Shape;669;p8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70" name="Shape 670"/>
        <p:cNvGrpSpPr/>
        <p:nvPr/>
      </p:nvGrpSpPr>
      <p:grpSpPr>
        <a:xfrm>
          <a:off x="0" y="0"/>
          <a:ext cx="0" cy="0"/>
          <a:chOff x="0" y="0"/>
          <a:chExt cx="0" cy="0"/>
        </a:xfrm>
      </p:grpSpPr>
      <p:pic>
        <p:nvPicPr>
          <p:cNvPr id="671" name="Google Shape;671;p9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72" name="Google Shape;672;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3" name="Google Shape;673;p90"/>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74" name="Google Shape;674;p90"/>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75" name="Google Shape;675;p90"/>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76" name="Google Shape;676;p90"/>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77" name="Shape 677"/>
        <p:cNvGrpSpPr/>
        <p:nvPr/>
      </p:nvGrpSpPr>
      <p:grpSpPr>
        <a:xfrm>
          <a:off x="0" y="0"/>
          <a:ext cx="0" cy="0"/>
          <a:chOff x="0" y="0"/>
          <a:chExt cx="0" cy="0"/>
        </a:xfrm>
      </p:grpSpPr>
      <p:pic>
        <p:nvPicPr>
          <p:cNvPr descr="Divider1.png" id="678" name="Google Shape;678;p91"/>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79" name="Google Shape;679;p91"/>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0" name="Google Shape;680;p9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81" name="Shape 681"/>
        <p:cNvGrpSpPr/>
        <p:nvPr/>
      </p:nvGrpSpPr>
      <p:grpSpPr>
        <a:xfrm>
          <a:off x="0" y="0"/>
          <a:ext cx="0" cy="0"/>
          <a:chOff x="0" y="0"/>
          <a:chExt cx="0" cy="0"/>
        </a:xfrm>
      </p:grpSpPr>
      <p:pic>
        <p:nvPicPr>
          <p:cNvPr id="682" name="Google Shape;682;p92"/>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83" name="Google Shape;683;p92"/>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84" name="Google Shape;684;p92"/>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2"/>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86" name="Shape 686"/>
        <p:cNvGrpSpPr/>
        <p:nvPr/>
      </p:nvGrpSpPr>
      <p:grpSpPr>
        <a:xfrm>
          <a:off x="0" y="0"/>
          <a:ext cx="0" cy="0"/>
          <a:chOff x="0" y="0"/>
          <a:chExt cx="0" cy="0"/>
        </a:xfrm>
      </p:grpSpPr>
      <p:pic>
        <p:nvPicPr>
          <p:cNvPr id="687" name="Google Shape;687;p9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8" name="Shape 688"/>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89" name="Shape 689"/>
        <p:cNvGrpSpPr/>
        <p:nvPr/>
      </p:nvGrpSpPr>
      <p:grpSpPr>
        <a:xfrm>
          <a:off x="0" y="0"/>
          <a:ext cx="0" cy="0"/>
          <a:chOff x="0" y="0"/>
          <a:chExt cx="0" cy="0"/>
        </a:xfrm>
      </p:grpSpPr>
      <p:grpSp>
        <p:nvGrpSpPr>
          <p:cNvPr id="690" name="Google Shape;690;p95"/>
          <p:cNvGrpSpPr/>
          <p:nvPr/>
        </p:nvGrpSpPr>
        <p:grpSpPr>
          <a:xfrm>
            <a:off x="6262100" y="-3850"/>
            <a:ext cx="2886900" cy="485125"/>
            <a:chOff x="6262100" y="-3850"/>
            <a:chExt cx="2886900" cy="485125"/>
          </a:xfrm>
        </p:grpSpPr>
        <p:pic>
          <p:nvPicPr>
            <p:cNvPr descr="1.png" id="691" name="Google Shape;691;p95"/>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692" name="Google Shape;692;p95"/>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693" name="Google Shape;693;p95"/>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694" name="Google Shape;694;p95"/>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695" name="Google Shape;695;p9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96" name="Google Shape;696;p9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7" name="Google Shape;697;p95"/>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698" name="Google Shape;698;p95"/>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699" name="Google Shape;699;p95"/>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00" name="Google Shape;700;p95"/>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01" name="Google Shape;701;p95"/>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02" name="Google Shape;702;p95"/>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03" name="Google Shape;703;p95"/>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1.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7" Type="http://schemas.openxmlformats.org/officeDocument/2006/relationships/theme" Target="../theme/theme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theme" Target="../theme/theme3.xml"/><Relationship Id="rId27" Type="http://schemas.openxmlformats.org/officeDocument/2006/relationships/slideLayout" Target="../slideLayouts/slideLayout91.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72" name="Google Shape;27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4" name="Shape 484"/>
        <p:cNvGrpSpPr/>
        <p:nvPr/>
      </p:nvGrpSpPr>
      <p:grpSpPr>
        <a:xfrm>
          <a:off x="0" y="0"/>
          <a:ext cx="0" cy="0"/>
          <a:chOff x="0" y="0"/>
          <a:chExt cx="0" cy="0"/>
        </a:xfrm>
      </p:grpSpPr>
      <p:sp>
        <p:nvSpPr>
          <p:cNvPr id="485" name="Google Shape;485;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86" name="Google Shape;486;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8.xml"/><Relationship Id="rId3" Type="http://schemas.openxmlformats.org/officeDocument/2006/relationships/hyperlink" Target="http://www.youtube.com/watch?v=Jwd_lkXoLKk" TargetMode="External"/><Relationship Id="rId4" Type="http://schemas.openxmlformats.org/officeDocument/2006/relationships/image" Target="../media/image1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3.xml"/><Relationship Id="rId3" Type="http://schemas.openxmlformats.org/officeDocument/2006/relationships/image" Target="../media/image141.png"/><Relationship Id="rId4" Type="http://schemas.openxmlformats.org/officeDocument/2006/relationships/hyperlink" Target="http://www.youtube.com/watch?v=BTZMUDKSpSs" TargetMode="External"/><Relationship Id="rId5" Type="http://schemas.openxmlformats.org/officeDocument/2006/relationships/image" Target="../media/image1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4.xml"/><Relationship Id="rId3" Type="http://schemas.openxmlformats.org/officeDocument/2006/relationships/image" Target="../media/image1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39.png"/><Relationship Id="rId4" Type="http://schemas.openxmlformats.org/officeDocument/2006/relationships/image" Target="../media/image1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6"/>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Mock Interview</a:t>
            </a:r>
            <a:endParaRPr sz="3600"/>
          </a:p>
        </p:txBody>
      </p:sp>
      <p:sp>
        <p:nvSpPr>
          <p:cNvPr id="709" name="Google Shape;709;p96"/>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10" name="Google Shape;710;p96"/>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 Interview Process</a:t>
            </a:r>
            <a:endParaRPr/>
          </a:p>
        </p:txBody>
      </p:sp>
      <p:sp>
        <p:nvSpPr>
          <p:cNvPr id="775" name="Google Shape;775;p10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Quick intro</a:t>
            </a:r>
            <a:r>
              <a:rPr lang="en"/>
              <a:t> (name, school, major)</a:t>
            </a:r>
            <a:endParaRPr/>
          </a:p>
          <a:p>
            <a:pPr indent="-342900" lvl="0" marL="457200" rtl="0" algn="l">
              <a:spcBef>
                <a:spcPts val="1000"/>
              </a:spcBef>
              <a:spcAft>
                <a:spcPts val="0"/>
              </a:spcAft>
              <a:buSzPts val="1800"/>
              <a:buAutoNum type="arabicPeriod"/>
            </a:pPr>
            <a:r>
              <a:rPr lang="en"/>
              <a:t>Interviewer </a:t>
            </a:r>
            <a:r>
              <a:rPr b="1" lang="en"/>
              <a:t>introduces the problem</a:t>
            </a:r>
            <a:endParaRPr b="1"/>
          </a:p>
          <a:p>
            <a:pPr indent="-342900" lvl="0" marL="457200" rtl="0" algn="l">
              <a:spcBef>
                <a:spcPts val="1000"/>
              </a:spcBef>
              <a:spcAft>
                <a:spcPts val="0"/>
              </a:spcAft>
              <a:buSzPts val="1800"/>
              <a:buAutoNum type="arabicPeriod"/>
            </a:pPr>
            <a:r>
              <a:rPr lang="en"/>
              <a:t>Candidate </a:t>
            </a:r>
            <a:r>
              <a:rPr b="1" lang="en"/>
              <a:t>opens link</a:t>
            </a:r>
            <a:r>
              <a:rPr lang="en"/>
              <a:t> to problem and </a:t>
            </a:r>
            <a:r>
              <a:rPr b="1" lang="en"/>
              <a:t>shares screen</a:t>
            </a:r>
            <a:endParaRPr b="1"/>
          </a:p>
          <a:p>
            <a:pPr indent="-342900" lvl="0" marL="457200" rtl="0" algn="l">
              <a:spcBef>
                <a:spcPts val="1000"/>
              </a:spcBef>
              <a:spcAft>
                <a:spcPts val="0"/>
              </a:spcAft>
              <a:buSzPts val="1800"/>
              <a:buAutoNum type="arabicPeriod"/>
            </a:pPr>
            <a:r>
              <a:rPr lang="en"/>
              <a:t>Candidate works through the </a:t>
            </a:r>
            <a:r>
              <a:rPr b="1" lang="en"/>
              <a:t>UPI steps</a:t>
            </a:r>
            <a:r>
              <a:rPr lang="en"/>
              <a:t> with interviewer</a:t>
            </a:r>
            <a:endParaRPr/>
          </a:p>
          <a:p>
            <a:pPr indent="-342900" lvl="1" marL="914400" rtl="0" algn="l">
              <a:spcBef>
                <a:spcPts val="1000"/>
              </a:spcBef>
              <a:spcAft>
                <a:spcPts val="0"/>
              </a:spcAft>
              <a:buSzPts val="1800"/>
              <a:buChar char="●"/>
            </a:pPr>
            <a:r>
              <a:rPr lang="en"/>
              <a:t>If you need to look something up, it's ok to Google it.</a:t>
            </a:r>
            <a:endParaRPr/>
          </a:p>
          <a:p>
            <a:pPr indent="-342900" lvl="1" marL="914400" rtl="0" algn="l">
              <a:spcBef>
                <a:spcPts val="1000"/>
              </a:spcBef>
              <a:spcAft>
                <a:spcPts val="0"/>
              </a:spcAft>
              <a:buSzPts val="1800"/>
              <a:buChar char="●"/>
            </a:pPr>
            <a:r>
              <a:rPr lang="en"/>
              <a:t>Say what you're thinking, what you're doing, and why.</a:t>
            </a:r>
            <a:endParaRPr/>
          </a:p>
          <a:p>
            <a:pPr indent="-342900" lvl="1" marL="914400" rtl="0" algn="l">
              <a:spcBef>
                <a:spcPts val="1000"/>
              </a:spcBef>
              <a:spcAft>
                <a:spcPts val="0"/>
              </a:spcAft>
              <a:buSzPts val="1800"/>
              <a:buChar char="●"/>
            </a:pPr>
            <a:r>
              <a:rPr lang="en"/>
              <a:t>Pay attention to feedback and hints from interviewer.</a:t>
            </a:r>
            <a:endParaRPr/>
          </a:p>
          <a:p>
            <a:pPr indent="-342900" lvl="0" marL="457200" rtl="0" algn="l">
              <a:spcBef>
                <a:spcPts val="1000"/>
              </a:spcBef>
              <a:spcAft>
                <a:spcPts val="1000"/>
              </a:spcAft>
              <a:buSzPts val="1800"/>
              <a:buAutoNum type="arabicPeriod"/>
            </a:pPr>
            <a:r>
              <a:rPr lang="en"/>
              <a:t>After: </a:t>
            </a:r>
            <a:r>
              <a:rPr b="1" lang="en"/>
              <a:t>Celebrate and recap</a:t>
            </a:r>
            <a:r>
              <a:rPr lang="en"/>
              <a:t> what went well!</a:t>
            </a:r>
            <a:endParaRPr/>
          </a:p>
        </p:txBody>
      </p:sp>
      <p:sp>
        <p:nvSpPr>
          <p:cNvPr id="776" name="Google Shape;776;p10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not the candidate. . .</a:t>
            </a:r>
            <a:endParaRPr/>
          </a:p>
        </p:txBody>
      </p:sp>
      <p:sp>
        <p:nvSpPr>
          <p:cNvPr id="782" name="Google Shape;782;p10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Hold all comments (on mic or in chat) until the end</a:t>
            </a:r>
            <a:endParaRPr/>
          </a:p>
          <a:p>
            <a:pPr indent="-342900" lvl="0" marL="457200" rtl="0" algn="l">
              <a:spcBef>
                <a:spcPts val="1000"/>
              </a:spcBef>
              <a:spcAft>
                <a:spcPts val="0"/>
              </a:spcAft>
              <a:buSzPts val="1800"/>
              <a:buChar char="✱"/>
            </a:pPr>
            <a:r>
              <a:rPr lang="en"/>
              <a:t>Imagine what you would do in the candidate's shoes</a:t>
            </a:r>
            <a:endParaRPr/>
          </a:p>
          <a:p>
            <a:pPr indent="-342900" lvl="0" marL="457200" rtl="0" algn="l">
              <a:spcBef>
                <a:spcPts val="1000"/>
              </a:spcBef>
              <a:spcAft>
                <a:spcPts val="0"/>
              </a:spcAft>
              <a:buSzPts val="1800"/>
              <a:buChar char="✱"/>
            </a:pPr>
            <a:r>
              <a:rPr lang="en"/>
              <a:t>Write down and be ready to share:</a:t>
            </a:r>
            <a:endParaRPr/>
          </a:p>
          <a:p>
            <a:pPr indent="-342900" lvl="1" marL="914400" rtl="0" algn="l">
              <a:spcBef>
                <a:spcPts val="1000"/>
              </a:spcBef>
              <a:spcAft>
                <a:spcPts val="0"/>
              </a:spcAft>
              <a:buSzPts val="1800"/>
              <a:buChar char="●"/>
            </a:pPr>
            <a:r>
              <a:rPr lang="en"/>
              <a:t>1 thing the candidate did that you will start doing too!</a:t>
            </a:r>
            <a:endParaRPr/>
          </a:p>
          <a:p>
            <a:pPr indent="-342900" lvl="1" marL="914400" rtl="0" algn="l">
              <a:spcBef>
                <a:spcPts val="1000"/>
              </a:spcBef>
              <a:spcAft>
                <a:spcPts val="1000"/>
              </a:spcAft>
              <a:buSzPts val="1800"/>
              <a:buChar char="●"/>
            </a:pPr>
            <a:r>
              <a:rPr lang="en"/>
              <a:t>1 thing you'll do differently now that you've seen this interview.</a:t>
            </a:r>
            <a:endParaRPr/>
          </a:p>
        </p:txBody>
      </p:sp>
      <p:sp>
        <p:nvSpPr>
          <p:cNvPr id="783" name="Google Shape;783;p10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Criteria</a:t>
            </a:r>
            <a:endParaRPr/>
          </a:p>
        </p:txBody>
      </p:sp>
      <p:sp>
        <p:nvSpPr>
          <p:cNvPr id="789" name="Google Shape;789;p107"/>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Key Areas of Focus</a:t>
            </a:r>
            <a:endParaRPr b="1"/>
          </a:p>
          <a:p>
            <a:pPr indent="-342900" lvl="0" marL="457200" rtl="0" algn="l">
              <a:spcBef>
                <a:spcPts val="1000"/>
              </a:spcBef>
              <a:spcAft>
                <a:spcPts val="0"/>
              </a:spcAft>
              <a:buSzPts val="1800"/>
              <a:buChar char="✱"/>
            </a:pPr>
            <a:r>
              <a:rPr lang="en"/>
              <a:t>Clarity</a:t>
            </a:r>
            <a:endParaRPr/>
          </a:p>
          <a:p>
            <a:pPr indent="-342900" lvl="0" marL="457200" rtl="0" algn="l">
              <a:spcBef>
                <a:spcPts val="1000"/>
              </a:spcBef>
              <a:spcAft>
                <a:spcPts val="0"/>
              </a:spcAft>
              <a:buSzPts val="1800"/>
              <a:buChar char="✱"/>
            </a:pPr>
            <a:r>
              <a:rPr lang="en"/>
              <a:t>Problem-solving process</a:t>
            </a:r>
            <a:endParaRPr/>
          </a:p>
          <a:p>
            <a:pPr indent="-342900" lvl="0" marL="457200" rtl="0" algn="l">
              <a:spcBef>
                <a:spcPts val="1000"/>
              </a:spcBef>
              <a:spcAft>
                <a:spcPts val="0"/>
              </a:spcAft>
              <a:buSzPts val="1800"/>
              <a:buChar char="✱"/>
            </a:pPr>
            <a:r>
              <a:rPr lang="en"/>
              <a:t>Use of the UMPIRE framework</a:t>
            </a:r>
            <a:endParaRPr/>
          </a:p>
          <a:p>
            <a:pPr indent="0" lvl="0" marL="0" rtl="0" algn="l">
              <a:spcBef>
                <a:spcPts val="1000"/>
              </a:spcBef>
              <a:spcAft>
                <a:spcPts val="0"/>
              </a:spcAft>
              <a:buNone/>
            </a:pPr>
            <a:r>
              <a:rPr lang="en"/>
              <a:t>🎗️ </a:t>
            </a:r>
            <a:r>
              <a:rPr b="1" lang="en"/>
              <a:t>Reminders</a:t>
            </a:r>
            <a:endParaRPr b="1"/>
          </a:p>
          <a:p>
            <a:pPr indent="-342900" lvl="0" marL="457200" rtl="0" algn="l">
              <a:spcBef>
                <a:spcPts val="1000"/>
              </a:spcBef>
              <a:spcAft>
                <a:spcPts val="0"/>
              </a:spcAft>
              <a:buSzPts val="1800"/>
              <a:buChar char="✱"/>
            </a:pPr>
            <a:r>
              <a:rPr lang="en"/>
              <a:t>Prioritize readability and logical flow over rushing to a solution.</a:t>
            </a:r>
            <a:endParaRPr/>
          </a:p>
          <a:p>
            <a:pPr indent="-342900" lvl="0" marL="457200" rtl="0" algn="l">
              <a:spcBef>
                <a:spcPts val="1000"/>
              </a:spcBef>
              <a:spcAft>
                <a:spcPts val="1000"/>
              </a:spcAft>
              <a:buSzPts val="1800"/>
              <a:buChar char="✱"/>
            </a:pPr>
            <a:r>
              <a:rPr lang="en"/>
              <a:t>Communicate effectively throughout to simulate a real-world technical interview scenario.</a:t>
            </a:r>
            <a:endParaRPr/>
          </a:p>
        </p:txBody>
      </p:sp>
      <p:sp>
        <p:nvSpPr>
          <p:cNvPr id="790" name="Google Shape;790;p10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UMPIRE</a:t>
            </a:r>
            <a:endParaRPr/>
          </a:p>
        </p:txBody>
      </p:sp>
      <p:sp>
        <p:nvSpPr>
          <p:cNvPr id="796" name="Google Shape;796;p10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7" name="Google Shape;797;p108"/>
          <p:cNvSpPr/>
          <p:nvPr/>
        </p:nvSpPr>
        <p:spPr>
          <a:xfrm>
            <a:off x="57772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UNDERSTAND</a:t>
            </a:r>
            <a:endParaRPr b="1" sz="1800">
              <a:latin typeface="Poppins"/>
              <a:ea typeface="Poppins"/>
              <a:cs typeface="Poppins"/>
              <a:sym typeface="Poppins"/>
            </a:endParaRPr>
          </a:p>
        </p:txBody>
      </p:sp>
      <p:sp>
        <p:nvSpPr>
          <p:cNvPr id="798" name="Google Shape;798;p108"/>
          <p:cNvSpPr/>
          <p:nvPr/>
        </p:nvSpPr>
        <p:spPr>
          <a:xfrm>
            <a:off x="57772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MATCH</a:t>
            </a:r>
            <a:endParaRPr b="1" sz="1800">
              <a:latin typeface="Poppins"/>
              <a:ea typeface="Poppins"/>
              <a:cs typeface="Poppins"/>
              <a:sym typeface="Poppins"/>
            </a:endParaRPr>
          </a:p>
        </p:txBody>
      </p:sp>
      <p:sp>
        <p:nvSpPr>
          <p:cNvPr id="799" name="Google Shape;799;p108"/>
          <p:cNvSpPr/>
          <p:nvPr/>
        </p:nvSpPr>
        <p:spPr>
          <a:xfrm>
            <a:off x="3406350"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PLAN</a:t>
            </a:r>
            <a:endParaRPr b="1" sz="1800">
              <a:latin typeface="Poppins"/>
              <a:ea typeface="Poppins"/>
              <a:cs typeface="Poppins"/>
              <a:sym typeface="Poppins"/>
            </a:endParaRPr>
          </a:p>
        </p:txBody>
      </p:sp>
      <p:sp>
        <p:nvSpPr>
          <p:cNvPr id="800" name="Google Shape;800;p108"/>
          <p:cNvSpPr/>
          <p:nvPr/>
        </p:nvSpPr>
        <p:spPr>
          <a:xfrm>
            <a:off x="3406350"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IMPLEMENT</a:t>
            </a:r>
            <a:endParaRPr b="1" sz="1800">
              <a:latin typeface="Poppins"/>
              <a:ea typeface="Poppins"/>
              <a:cs typeface="Poppins"/>
              <a:sym typeface="Poppins"/>
            </a:endParaRPr>
          </a:p>
        </p:txBody>
      </p:sp>
      <p:sp>
        <p:nvSpPr>
          <p:cNvPr id="801" name="Google Shape;801;p108"/>
          <p:cNvSpPr/>
          <p:nvPr/>
        </p:nvSpPr>
        <p:spPr>
          <a:xfrm>
            <a:off x="623497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REVIEW</a:t>
            </a:r>
            <a:endParaRPr b="1" sz="1800">
              <a:latin typeface="Poppins"/>
              <a:ea typeface="Poppins"/>
              <a:cs typeface="Poppins"/>
              <a:sym typeface="Poppins"/>
            </a:endParaRPr>
          </a:p>
        </p:txBody>
      </p:sp>
      <p:sp>
        <p:nvSpPr>
          <p:cNvPr id="802" name="Google Shape;802;p108"/>
          <p:cNvSpPr/>
          <p:nvPr/>
        </p:nvSpPr>
        <p:spPr>
          <a:xfrm>
            <a:off x="623497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EVALUATE</a:t>
            </a:r>
            <a:endParaRPr b="1" sz="1800">
              <a:latin typeface="Poppins"/>
              <a:ea typeface="Poppins"/>
              <a:cs typeface="Poppins"/>
              <a:sym typeface="Poppins"/>
            </a:endParaRPr>
          </a:p>
        </p:txBody>
      </p:sp>
      <p:cxnSp>
        <p:nvCxnSpPr>
          <p:cNvPr id="803" name="Google Shape;803;p108"/>
          <p:cNvCxnSpPr>
            <a:stCxn id="797" idx="2"/>
            <a:endCxn id="798" idx="0"/>
          </p:cNvCxnSpPr>
          <p:nvPr/>
        </p:nvCxnSpPr>
        <p:spPr>
          <a:xfrm>
            <a:off x="1743375" y="2197800"/>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04" name="Google Shape;804;p108"/>
          <p:cNvCxnSpPr>
            <a:stCxn id="798" idx="3"/>
            <a:endCxn id="799" idx="1"/>
          </p:cNvCxnSpPr>
          <p:nvPr/>
        </p:nvCxnSpPr>
        <p:spPr>
          <a:xfrm>
            <a:off x="2909025" y="3263975"/>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05" name="Google Shape;805;p108"/>
          <p:cNvCxnSpPr>
            <a:stCxn id="799" idx="0"/>
            <a:endCxn id="800" idx="2"/>
          </p:cNvCxnSpPr>
          <p:nvPr/>
        </p:nvCxnSpPr>
        <p:spPr>
          <a:xfrm rot="10800000">
            <a:off x="4572000" y="2197775"/>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06" name="Google Shape;806;p108"/>
          <p:cNvCxnSpPr>
            <a:stCxn id="800" idx="3"/>
            <a:endCxn id="801" idx="1"/>
          </p:cNvCxnSpPr>
          <p:nvPr/>
        </p:nvCxnSpPr>
        <p:spPr>
          <a:xfrm>
            <a:off x="5737650" y="1763400"/>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07" name="Google Shape;807;p108"/>
          <p:cNvCxnSpPr>
            <a:stCxn id="801" idx="2"/>
            <a:endCxn id="802" idx="0"/>
          </p:cNvCxnSpPr>
          <p:nvPr/>
        </p:nvCxnSpPr>
        <p:spPr>
          <a:xfrm>
            <a:off x="7400625" y="2197800"/>
            <a:ext cx="0" cy="6318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0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#1</a:t>
            </a:r>
            <a:endParaRPr/>
          </a:p>
        </p:txBody>
      </p:sp>
      <p:sp>
        <p:nvSpPr>
          <p:cNvPr id="813" name="Google Shape;813;p109"/>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Write a function to determine if a binary tree is balanced. A binary tree is considered balanced if the height difference between the left and right subtrees of every node is at most 1.</a:t>
            </a:r>
            <a:endParaRPr/>
          </a:p>
          <a:p>
            <a:pPr indent="0" lvl="0" marL="0" rtl="0" algn="l">
              <a:spcBef>
                <a:spcPts val="1000"/>
              </a:spcBef>
              <a:spcAft>
                <a:spcPts val="0"/>
              </a:spcAft>
              <a:buClr>
                <a:schemeClr val="dk1"/>
              </a:buClr>
              <a:buSzPts val="1100"/>
              <a:buFont typeface="Arial"/>
              <a:buNone/>
            </a:pPr>
            <a:r>
              <a:rPr b="1" lang="en"/>
              <a:t>Examples:</a:t>
            </a:r>
            <a:endParaRPr b="1"/>
          </a:p>
          <a:p>
            <a:pPr indent="-342900" lvl="0" marL="457200" rtl="0" algn="l">
              <a:lnSpc>
                <a:spcPct val="100000"/>
              </a:lnSpc>
              <a:spcBef>
                <a:spcPts val="1000"/>
              </a:spcBef>
              <a:spcAft>
                <a:spcPts val="0"/>
              </a:spcAft>
              <a:buSzPts val="1800"/>
              <a:buChar char="✱"/>
            </a:pPr>
            <a:r>
              <a:rPr b="1" lang="en"/>
              <a:t>Input:</a:t>
            </a:r>
            <a:r>
              <a:rPr lang="en"/>
              <a:t> </a:t>
            </a:r>
            <a:r>
              <a:rPr lang="en">
                <a:latin typeface="Consolas"/>
                <a:ea typeface="Consolas"/>
                <a:cs typeface="Consolas"/>
                <a:sym typeface="Consolas"/>
              </a:rPr>
              <a:t>root = [3, 9, 20, null, null, 15, 7]</a:t>
            </a:r>
            <a:br>
              <a:rPr lang="en"/>
            </a:br>
            <a:r>
              <a:rPr b="1" lang="en"/>
              <a:t>Output:</a:t>
            </a:r>
            <a:r>
              <a:rPr lang="en"/>
              <a:t> </a:t>
            </a:r>
            <a:r>
              <a:rPr lang="en">
                <a:latin typeface="Consolas"/>
                <a:ea typeface="Consolas"/>
                <a:cs typeface="Consolas"/>
                <a:sym typeface="Consolas"/>
              </a:rPr>
              <a:t>True</a:t>
            </a:r>
            <a:endParaRPr>
              <a:latin typeface="Consolas"/>
              <a:ea typeface="Consolas"/>
              <a:cs typeface="Consolas"/>
              <a:sym typeface="Consolas"/>
            </a:endParaRPr>
          </a:p>
          <a:p>
            <a:pPr indent="-342900" lvl="0" marL="457200" rtl="0" algn="l">
              <a:lnSpc>
                <a:spcPct val="100000"/>
              </a:lnSpc>
              <a:spcBef>
                <a:spcPts val="1000"/>
              </a:spcBef>
              <a:spcAft>
                <a:spcPts val="1000"/>
              </a:spcAft>
              <a:buSzPts val="1800"/>
              <a:buChar char="✱"/>
            </a:pPr>
            <a:r>
              <a:rPr b="1" lang="en"/>
              <a:t>Input:</a:t>
            </a:r>
            <a:r>
              <a:rPr lang="en"/>
              <a:t> </a:t>
            </a:r>
            <a:r>
              <a:rPr lang="en">
                <a:latin typeface="Consolas"/>
                <a:ea typeface="Consolas"/>
                <a:cs typeface="Consolas"/>
                <a:sym typeface="Consolas"/>
              </a:rPr>
              <a:t>root = [1, 2, 2, 3, 3, null, null, 4, 4]</a:t>
            </a:r>
            <a:br>
              <a:rPr lang="en"/>
            </a:br>
            <a:r>
              <a:rPr b="1" lang="en"/>
              <a:t>Output:</a:t>
            </a:r>
            <a:r>
              <a:rPr lang="en"/>
              <a:t> </a:t>
            </a:r>
            <a:r>
              <a:rPr lang="en">
                <a:latin typeface="Consolas"/>
                <a:ea typeface="Consolas"/>
                <a:cs typeface="Consolas"/>
                <a:sym typeface="Consolas"/>
              </a:rPr>
              <a:t>False</a:t>
            </a:r>
            <a:endParaRPr/>
          </a:p>
        </p:txBody>
      </p:sp>
      <p:sp>
        <p:nvSpPr>
          <p:cNvPr id="814" name="Google Shape;814;p10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#2</a:t>
            </a:r>
            <a:endParaRPr/>
          </a:p>
        </p:txBody>
      </p:sp>
      <p:sp>
        <p:nvSpPr>
          <p:cNvPr id="820" name="Google Shape;820;p11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Write a function to determine if a binary tree is a valid binary search tree (BST). A BST is valid if:</a:t>
            </a:r>
            <a:endParaRPr sz="1400"/>
          </a:p>
          <a:p>
            <a:pPr indent="-317500" lvl="0" marL="457200" rtl="0" algn="l">
              <a:spcBef>
                <a:spcPts val="1000"/>
              </a:spcBef>
              <a:spcAft>
                <a:spcPts val="0"/>
              </a:spcAft>
              <a:buSzPts val="1400"/>
              <a:buChar char="✱"/>
            </a:pPr>
            <a:r>
              <a:rPr lang="en" sz="1400"/>
              <a:t>The left subtree of a node contains only nodes with values less than the node’s value.</a:t>
            </a:r>
            <a:endParaRPr sz="1400"/>
          </a:p>
          <a:p>
            <a:pPr indent="-317500" lvl="0" marL="457200" rtl="0" algn="l">
              <a:spcBef>
                <a:spcPts val="0"/>
              </a:spcBef>
              <a:spcAft>
                <a:spcPts val="0"/>
              </a:spcAft>
              <a:buSzPts val="1400"/>
              <a:buChar char="✱"/>
            </a:pPr>
            <a:r>
              <a:rPr lang="en" sz="1400"/>
              <a:t>The right subtree of a node contains only nodes with values greater than the node’s value.</a:t>
            </a:r>
            <a:endParaRPr sz="1400"/>
          </a:p>
          <a:p>
            <a:pPr indent="-317500" lvl="0" marL="457200" rtl="0" algn="l">
              <a:spcBef>
                <a:spcPts val="0"/>
              </a:spcBef>
              <a:spcAft>
                <a:spcPts val="0"/>
              </a:spcAft>
              <a:buSzPts val="1400"/>
              <a:buChar char="✱"/>
            </a:pPr>
            <a:r>
              <a:rPr lang="en" sz="1400"/>
              <a:t>Both left and right subtrees must also be valid BSTs.</a:t>
            </a:r>
            <a:endParaRPr sz="1400"/>
          </a:p>
          <a:p>
            <a:pPr indent="0" lvl="0" marL="0" rtl="0" algn="l">
              <a:spcBef>
                <a:spcPts val="1000"/>
              </a:spcBef>
              <a:spcAft>
                <a:spcPts val="0"/>
              </a:spcAft>
              <a:buClr>
                <a:schemeClr val="dk1"/>
              </a:buClr>
              <a:buSzPts val="1100"/>
              <a:buFont typeface="Arial"/>
              <a:buNone/>
            </a:pPr>
            <a:r>
              <a:rPr b="1" lang="en" sz="1400"/>
              <a:t>Examples:</a:t>
            </a:r>
            <a:endParaRPr b="1" sz="1400"/>
          </a:p>
          <a:p>
            <a:pPr indent="-317500" lvl="0" marL="457200" rtl="0" algn="l">
              <a:lnSpc>
                <a:spcPct val="100000"/>
              </a:lnSpc>
              <a:spcBef>
                <a:spcPts val="1000"/>
              </a:spcBef>
              <a:spcAft>
                <a:spcPts val="0"/>
              </a:spcAft>
              <a:buSzPts val="1400"/>
              <a:buChar char="✱"/>
            </a:pPr>
            <a:r>
              <a:rPr b="1" lang="en" sz="1400"/>
              <a:t>Input:</a:t>
            </a:r>
            <a:r>
              <a:rPr lang="en" sz="1400"/>
              <a:t> </a:t>
            </a:r>
            <a:r>
              <a:rPr lang="en" sz="1400">
                <a:latin typeface="Consolas"/>
                <a:ea typeface="Consolas"/>
                <a:cs typeface="Consolas"/>
                <a:sym typeface="Consolas"/>
              </a:rPr>
              <a:t>root = [2, 1, 3]</a:t>
            </a:r>
            <a:br>
              <a:rPr lang="en" sz="1400"/>
            </a:br>
            <a:r>
              <a:rPr b="1" lang="en" sz="1400"/>
              <a:t>Output:</a:t>
            </a:r>
            <a:r>
              <a:rPr lang="en" sz="1400"/>
              <a:t> </a:t>
            </a:r>
            <a:r>
              <a:rPr lang="en" sz="1400">
                <a:latin typeface="Consolas"/>
                <a:ea typeface="Consolas"/>
                <a:cs typeface="Consolas"/>
                <a:sym typeface="Consolas"/>
              </a:rPr>
              <a:t>True</a:t>
            </a:r>
            <a:endParaRPr sz="1400">
              <a:latin typeface="Consolas"/>
              <a:ea typeface="Consolas"/>
              <a:cs typeface="Consolas"/>
              <a:sym typeface="Consolas"/>
            </a:endParaRPr>
          </a:p>
          <a:p>
            <a:pPr indent="-317500" lvl="0" marL="457200" rtl="0" algn="l">
              <a:lnSpc>
                <a:spcPct val="100000"/>
              </a:lnSpc>
              <a:spcBef>
                <a:spcPts val="1000"/>
              </a:spcBef>
              <a:spcAft>
                <a:spcPts val="1000"/>
              </a:spcAft>
              <a:buSzPts val="1400"/>
              <a:buChar char="✱"/>
            </a:pPr>
            <a:r>
              <a:rPr b="1" lang="en" sz="1400"/>
              <a:t>Input:</a:t>
            </a:r>
            <a:r>
              <a:rPr lang="en" sz="1400"/>
              <a:t> </a:t>
            </a:r>
            <a:r>
              <a:rPr lang="en" sz="1400">
                <a:latin typeface="Consolas"/>
                <a:ea typeface="Consolas"/>
                <a:cs typeface="Consolas"/>
                <a:sym typeface="Consolas"/>
              </a:rPr>
              <a:t>root = [5, 1, 4, null, null, 3, 6]</a:t>
            </a:r>
            <a:br>
              <a:rPr lang="en" sz="1400"/>
            </a:br>
            <a:r>
              <a:rPr b="1" lang="en" sz="1400"/>
              <a:t>Output:</a:t>
            </a:r>
            <a:r>
              <a:rPr lang="en" sz="1400"/>
              <a:t> </a:t>
            </a:r>
            <a:r>
              <a:rPr lang="en" sz="1400">
                <a:latin typeface="Consolas"/>
                <a:ea typeface="Consolas"/>
                <a:cs typeface="Consolas"/>
                <a:sym typeface="Consolas"/>
              </a:rPr>
              <a:t>False</a:t>
            </a:r>
            <a:endParaRPr sz="1400"/>
          </a:p>
        </p:txBody>
      </p:sp>
      <p:sp>
        <p:nvSpPr>
          <p:cNvPr id="821" name="Google Shape;821;p11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UMPIRE</a:t>
            </a:r>
            <a:endParaRPr/>
          </a:p>
        </p:txBody>
      </p:sp>
      <p:sp>
        <p:nvSpPr>
          <p:cNvPr id="827" name="Google Shape;827;p11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8" name="Google Shape;828;p111"/>
          <p:cNvSpPr/>
          <p:nvPr/>
        </p:nvSpPr>
        <p:spPr>
          <a:xfrm>
            <a:off x="57772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UNDERSTAND</a:t>
            </a:r>
            <a:endParaRPr b="1" sz="1800">
              <a:latin typeface="Poppins"/>
              <a:ea typeface="Poppins"/>
              <a:cs typeface="Poppins"/>
              <a:sym typeface="Poppins"/>
            </a:endParaRPr>
          </a:p>
        </p:txBody>
      </p:sp>
      <p:sp>
        <p:nvSpPr>
          <p:cNvPr id="829" name="Google Shape;829;p111"/>
          <p:cNvSpPr/>
          <p:nvPr/>
        </p:nvSpPr>
        <p:spPr>
          <a:xfrm>
            <a:off x="57772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MATCH</a:t>
            </a:r>
            <a:endParaRPr b="1" sz="1800">
              <a:latin typeface="Poppins"/>
              <a:ea typeface="Poppins"/>
              <a:cs typeface="Poppins"/>
              <a:sym typeface="Poppins"/>
            </a:endParaRPr>
          </a:p>
        </p:txBody>
      </p:sp>
      <p:sp>
        <p:nvSpPr>
          <p:cNvPr id="830" name="Google Shape;830;p111"/>
          <p:cNvSpPr/>
          <p:nvPr/>
        </p:nvSpPr>
        <p:spPr>
          <a:xfrm>
            <a:off x="3406350"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PLAN</a:t>
            </a:r>
            <a:endParaRPr b="1" sz="1800">
              <a:latin typeface="Poppins"/>
              <a:ea typeface="Poppins"/>
              <a:cs typeface="Poppins"/>
              <a:sym typeface="Poppins"/>
            </a:endParaRPr>
          </a:p>
        </p:txBody>
      </p:sp>
      <p:sp>
        <p:nvSpPr>
          <p:cNvPr id="831" name="Google Shape;831;p111"/>
          <p:cNvSpPr/>
          <p:nvPr/>
        </p:nvSpPr>
        <p:spPr>
          <a:xfrm>
            <a:off x="3406350"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IMPLEMENT</a:t>
            </a:r>
            <a:endParaRPr b="1" sz="1800">
              <a:latin typeface="Poppins"/>
              <a:ea typeface="Poppins"/>
              <a:cs typeface="Poppins"/>
              <a:sym typeface="Poppins"/>
            </a:endParaRPr>
          </a:p>
        </p:txBody>
      </p:sp>
      <p:sp>
        <p:nvSpPr>
          <p:cNvPr id="832" name="Google Shape;832;p111"/>
          <p:cNvSpPr/>
          <p:nvPr/>
        </p:nvSpPr>
        <p:spPr>
          <a:xfrm>
            <a:off x="623497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REVIEW</a:t>
            </a:r>
            <a:endParaRPr b="1" sz="1800">
              <a:latin typeface="Poppins"/>
              <a:ea typeface="Poppins"/>
              <a:cs typeface="Poppins"/>
              <a:sym typeface="Poppins"/>
            </a:endParaRPr>
          </a:p>
        </p:txBody>
      </p:sp>
      <p:sp>
        <p:nvSpPr>
          <p:cNvPr id="833" name="Google Shape;833;p111"/>
          <p:cNvSpPr/>
          <p:nvPr/>
        </p:nvSpPr>
        <p:spPr>
          <a:xfrm>
            <a:off x="623497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EVALUATE</a:t>
            </a:r>
            <a:endParaRPr b="1" sz="1800">
              <a:latin typeface="Poppins"/>
              <a:ea typeface="Poppins"/>
              <a:cs typeface="Poppins"/>
              <a:sym typeface="Poppins"/>
            </a:endParaRPr>
          </a:p>
        </p:txBody>
      </p:sp>
      <p:cxnSp>
        <p:nvCxnSpPr>
          <p:cNvPr id="834" name="Google Shape;834;p111"/>
          <p:cNvCxnSpPr>
            <a:stCxn id="828" idx="2"/>
            <a:endCxn id="829" idx="0"/>
          </p:cNvCxnSpPr>
          <p:nvPr/>
        </p:nvCxnSpPr>
        <p:spPr>
          <a:xfrm>
            <a:off x="1743375" y="2197800"/>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35" name="Google Shape;835;p111"/>
          <p:cNvCxnSpPr>
            <a:stCxn id="829" idx="3"/>
            <a:endCxn id="830" idx="1"/>
          </p:cNvCxnSpPr>
          <p:nvPr/>
        </p:nvCxnSpPr>
        <p:spPr>
          <a:xfrm>
            <a:off x="2909025" y="3263975"/>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36" name="Google Shape;836;p111"/>
          <p:cNvCxnSpPr>
            <a:stCxn id="830" idx="0"/>
            <a:endCxn id="831" idx="2"/>
          </p:cNvCxnSpPr>
          <p:nvPr/>
        </p:nvCxnSpPr>
        <p:spPr>
          <a:xfrm rot="10800000">
            <a:off x="4572000" y="2197775"/>
            <a:ext cx="0" cy="631800"/>
          </a:xfrm>
          <a:prstGeom prst="straightConnector1">
            <a:avLst/>
          </a:prstGeom>
          <a:noFill/>
          <a:ln cap="flat" cmpd="sng" w="19050">
            <a:solidFill>
              <a:schemeClr val="dk1"/>
            </a:solidFill>
            <a:prstDash val="solid"/>
            <a:round/>
            <a:headEnd len="med" w="med" type="none"/>
            <a:tailEnd len="med" w="med" type="triangle"/>
          </a:ln>
        </p:spPr>
      </p:cxnSp>
      <p:cxnSp>
        <p:nvCxnSpPr>
          <p:cNvPr id="837" name="Google Shape;837;p111"/>
          <p:cNvCxnSpPr>
            <a:stCxn id="831" idx="3"/>
            <a:endCxn id="832" idx="1"/>
          </p:cNvCxnSpPr>
          <p:nvPr/>
        </p:nvCxnSpPr>
        <p:spPr>
          <a:xfrm>
            <a:off x="5737650" y="1763400"/>
            <a:ext cx="497400" cy="0"/>
          </a:xfrm>
          <a:prstGeom prst="straightConnector1">
            <a:avLst/>
          </a:prstGeom>
          <a:noFill/>
          <a:ln cap="flat" cmpd="sng" w="19050">
            <a:solidFill>
              <a:schemeClr val="dk1"/>
            </a:solidFill>
            <a:prstDash val="solid"/>
            <a:round/>
            <a:headEnd len="med" w="med" type="none"/>
            <a:tailEnd len="med" w="med" type="triangle"/>
          </a:ln>
        </p:spPr>
      </p:cxnSp>
      <p:cxnSp>
        <p:nvCxnSpPr>
          <p:cNvPr id="838" name="Google Shape;838;p111"/>
          <p:cNvCxnSpPr>
            <a:stCxn id="832" idx="2"/>
            <a:endCxn id="833" idx="0"/>
          </p:cNvCxnSpPr>
          <p:nvPr/>
        </p:nvCxnSpPr>
        <p:spPr>
          <a:xfrm>
            <a:off x="7400625" y="2197800"/>
            <a:ext cx="0" cy="6318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2"/>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minutes</a:t>
            </a:r>
            <a:endParaRPr/>
          </a:p>
        </p:txBody>
      </p:sp>
      <p:sp>
        <p:nvSpPr>
          <p:cNvPr id="844" name="Google Shape;844;p11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5" name="Google Shape;845;p112"/>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In the chat . . .</a:t>
            </a:r>
            <a:endParaRPr b="1" sz="2400"/>
          </a:p>
          <a:p>
            <a:pPr indent="0" lvl="0" marL="0" rtl="0" algn="ctr">
              <a:spcBef>
                <a:spcPts val="1000"/>
              </a:spcBef>
              <a:spcAft>
                <a:spcPts val="0"/>
              </a:spcAft>
              <a:buNone/>
            </a:pPr>
            <a:r>
              <a:rPr lang="en" sz="2400"/>
              <a:t>What was one thing the candidate did</a:t>
            </a:r>
            <a:br>
              <a:rPr lang="en" sz="2400"/>
            </a:br>
            <a:r>
              <a:rPr lang="en" sz="2400"/>
              <a:t>that you will start doing too?</a:t>
            </a:r>
            <a:endParaRPr sz="2400"/>
          </a:p>
          <a:p>
            <a:pPr indent="0" lvl="0" marL="0" rtl="0" algn="ctr">
              <a:spcBef>
                <a:spcPts val="1000"/>
              </a:spcBef>
              <a:spcAft>
                <a:spcPts val="1000"/>
              </a:spcAft>
              <a:buNone/>
            </a:pPr>
            <a:r>
              <a:rPr lang="en" sz="2400"/>
              <a:t>What is one thing you'll do differently now</a:t>
            </a:r>
            <a:br>
              <a:rPr lang="en" sz="2400"/>
            </a:br>
            <a:r>
              <a:rPr lang="en" sz="2400"/>
              <a:t>that you've seen this interview?</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13"/>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851" name="Google Shape;851;p113"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14"/>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857" name="Google Shape;857;p11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16" name="Google Shape;716;p97"/>
          <p:cNvGraphicFramePr/>
          <p:nvPr/>
        </p:nvGraphicFramePr>
        <p:xfrm>
          <a:off x="451525" y="1242597"/>
          <a:ext cx="3000000" cy="3000000"/>
        </p:xfrm>
        <a:graphic>
          <a:graphicData uri="http://schemas.openxmlformats.org/drawingml/2006/table">
            <a:tbl>
              <a:tblPr>
                <a:noFill/>
                <a:tableStyleId>{DFB2AE1F-A97D-49EC-95C1-11CF8BE2A4D1}</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Mock Interview</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0:10 - 0:45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b="1" lang="en" sz="1800">
                          <a:solidFill>
                            <a:srgbClr val="000000"/>
                          </a:solidFill>
                          <a:latin typeface="Poppins"/>
                          <a:ea typeface="Poppins"/>
                          <a:cs typeface="Poppins"/>
                          <a:sym typeface="Poppins"/>
                        </a:rPr>
                        <a:t>BREAK</a:t>
                      </a:r>
                      <a:endParaRPr sz="1800">
                        <a:solidFill>
                          <a:srgbClr val="000000"/>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0:45 - 0:50</a:t>
                      </a:r>
                      <a:endParaRPr sz="1800">
                        <a:solidFill>
                          <a:srgbClr val="000000"/>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Collaborative Problem Solving</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5"/>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863" name="Google Shape;863;p11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4" name="Google Shape;864;p115"/>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16"/>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870" name="Google Shape;870;p11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1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1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1" name="Google Shape;881;p118"/>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882" name="Google Shape;882;p118"/>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883" name="Google Shape;883;p118"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9"/>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889" name="Google Shape;889;p11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0" name="Google Shape;890;p119"/>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p:txBody>
      </p:sp>
      <p:pic>
        <p:nvPicPr>
          <p:cNvPr id="891" name="Google Shape;891;p119"/>
          <p:cNvPicPr preferRelativeResize="0"/>
          <p:nvPr/>
        </p:nvPicPr>
        <p:blipFill>
          <a:blip r:embed="rId3">
            <a:alphaModFix/>
          </a:blip>
          <a:stretch>
            <a:fillRect/>
          </a:stretch>
        </p:blipFill>
        <p:spPr>
          <a:xfrm>
            <a:off x="452400" y="438175"/>
            <a:ext cx="608050" cy="608050"/>
          </a:xfrm>
          <a:prstGeom prst="rect">
            <a:avLst/>
          </a:prstGeom>
          <a:noFill/>
          <a:ln>
            <a:noFill/>
          </a:ln>
        </p:spPr>
      </p:pic>
      <p:sp>
        <p:nvSpPr>
          <p:cNvPr id="892" name="Google Shape;892;p119"/>
          <p:cNvSpPr/>
          <p:nvPr/>
        </p:nvSpPr>
        <p:spPr>
          <a:xfrm>
            <a:off x="2483750" y="2994575"/>
            <a:ext cx="4848000" cy="20088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parting reminders. These might be to emphasize announcements and reminders from the beginning of the session, or additional ones that were saved for the end.</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8"/>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22" name="Google Shape;722;p98"/>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8" name="Google Shape;728;p99"/>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729" name="Google Shape;729;p99"/>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730" name="Google Shape;730;p99"/>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731" name="Google Shape;731;p99"/>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0"/>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737" name="Google Shape;737;p10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8" name="Google Shape;738;p10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739" name="Google Shape;739;p100"/>
          <p:cNvSpPr/>
          <p:nvPr/>
        </p:nvSpPr>
        <p:spPr>
          <a:xfrm>
            <a:off x="6867975" y="1998325"/>
            <a:ext cx="2195400" cy="2318700"/>
          </a:xfrm>
          <a:prstGeom prst="roundRect">
            <a:avLst>
              <a:gd fmla="val 16667" name="adj"/>
            </a:avLst>
          </a:prstGeom>
          <a:solidFill>
            <a:srgbClr val="FB7D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oppins"/>
                <a:ea typeface="Poppins"/>
                <a:cs typeface="Poppins"/>
                <a:sym typeface="Poppins"/>
              </a:rPr>
              <a:t>UPDATE ME!</a:t>
            </a:r>
            <a:endParaRPr sz="1200">
              <a:solidFill>
                <a:schemeClr val="dk1"/>
              </a:solidFill>
              <a:latin typeface="Poppins"/>
              <a:ea typeface="Poppins"/>
              <a:cs typeface="Poppins"/>
              <a:sym typeface="Poppins"/>
            </a:endParaRPr>
          </a:p>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Add a fun and engaging icebreaker to help build community and get students ready for the day.</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b="1" lang="en" sz="1200">
                <a:solidFill>
                  <a:schemeClr val="dk1"/>
                </a:solidFill>
                <a:latin typeface="Poppins"/>
                <a:ea typeface="Poppins"/>
                <a:cs typeface="Poppins"/>
                <a:sym typeface="Poppins"/>
              </a:rPr>
              <a:t>DELETE THIS BOX WHEN YOU’RE DONE!</a:t>
            </a:r>
            <a:endParaRPr b="1" sz="1200">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1"/>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
        <p:nvSpPr>
          <p:cNvPr id="745" name="Google Shape;745;p10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6" name="Google Shape;746;p101"/>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 </a:t>
            </a:r>
            <a:endParaRPr sz="1700"/>
          </a:p>
        </p:txBody>
      </p:sp>
      <p:sp>
        <p:nvSpPr>
          <p:cNvPr id="747" name="Google Shape;747;p101"/>
          <p:cNvSpPr/>
          <p:nvPr/>
        </p:nvSpPr>
        <p:spPr>
          <a:xfrm>
            <a:off x="6867975" y="1998325"/>
            <a:ext cx="2195400" cy="23187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Review the feedback from the previous Session Survey and note key themes here to share with the class.</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2"/>
          <p:cNvSpPr txBox="1"/>
          <p:nvPr>
            <p:ph type="title"/>
          </p:nvPr>
        </p:nvSpPr>
        <p:spPr>
          <a:xfrm>
            <a:off x="1132000" y="4812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&amp; Reminders</a:t>
            </a:r>
            <a:endParaRPr/>
          </a:p>
        </p:txBody>
      </p:sp>
      <p:sp>
        <p:nvSpPr>
          <p:cNvPr id="753" name="Google Shape;753;p102"/>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sp>
        <p:nvSpPr>
          <p:cNvPr id="754" name="Google Shape;754;p10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5" name="Google Shape;755;p102"/>
          <p:cNvPicPr preferRelativeResize="0"/>
          <p:nvPr/>
        </p:nvPicPr>
        <p:blipFill>
          <a:blip r:embed="rId3">
            <a:alphaModFix/>
          </a:blip>
          <a:stretch>
            <a:fillRect/>
          </a:stretch>
        </p:blipFill>
        <p:spPr>
          <a:xfrm>
            <a:off x="452400" y="350275"/>
            <a:ext cx="679601" cy="679601"/>
          </a:xfrm>
          <a:prstGeom prst="rect">
            <a:avLst/>
          </a:prstGeom>
          <a:noFill/>
          <a:ln>
            <a:noFill/>
          </a:ln>
        </p:spPr>
      </p:pic>
      <p:sp>
        <p:nvSpPr>
          <p:cNvPr id="756" name="Google Shape;756;p102"/>
          <p:cNvSpPr/>
          <p:nvPr/>
        </p:nvSpPr>
        <p:spPr>
          <a:xfrm>
            <a:off x="1216200" y="3408450"/>
            <a:ext cx="6711600" cy="15021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announcements or reminders. These will often come from the SSL or Liz, so be sure to check in with them to see if there are any that need to be added here if that information hasn’t been shared with you already.</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3"/>
          <p:cNvSpPr txBox="1"/>
          <p:nvPr>
            <p:ph type="title"/>
          </p:nvPr>
        </p:nvSpPr>
        <p:spPr>
          <a:xfrm>
            <a:off x="884825" y="2317200"/>
            <a:ext cx="3687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Mock Interview</a:t>
            </a:r>
            <a:endParaRPr/>
          </a:p>
        </p:txBody>
      </p:sp>
      <p:sp>
        <p:nvSpPr>
          <p:cNvPr id="762" name="Google Shape;762;p10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Mock Interview</a:t>
            </a:r>
            <a:endParaRPr/>
          </a:p>
        </p:txBody>
      </p:sp>
      <p:sp>
        <p:nvSpPr>
          <p:cNvPr id="768" name="Google Shape;768;p10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 will be the interviewer.</a:t>
            </a:r>
            <a:endParaRPr/>
          </a:p>
          <a:p>
            <a:pPr indent="-342900" lvl="1" marL="914400" rtl="0" algn="l">
              <a:spcBef>
                <a:spcPts val="1000"/>
              </a:spcBef>
              <a:spcAft>
                <a:spcPts val="0"/>
              </a:spcAft>
              <a:buSzPts val="1800"/>
              <a:buChar char="●"/>
            </a:pPr>
            <a:r>
              <a:rPr lang="en"/>
              <a:t>As the interviewer, I will simulate a realistic technical interview by asking probing questions and providing minimal hints when necessary.</a:t>
            </a:r>
            <a:endParaRPr/>
          </a:p>
          <a:p>
            <a:pPr indent="-342900" lvl="0" marL="457200" rtl="0" algn="l">
              <a:spcBef>
                <a:spcPts val="1000"/>
              </a:spcBef>
              <a:spcAft>
                <a:spcPts val="0"/>
              </a:spcAft>
              <a:buSzPts val="1800"/>
              <a:buChar char="✱"/>
            </a:pPr>
            <a:r>
              <a:rPr lang="en"/>
              <a:t>A volunteer student will be the interviewee.</a:t>
            </a:r>
            <a:endParaRPr/>
          </a:p>
          <a:p>
            <a:pPr indent="-342900" lvl="1" marL="914400" rtl="0" algn="l">
              <a:spcBef>
                <a:spcPts val="1000"/>
              </a:spcBef>
              <a:spcAft>
                <a:spcPts val="0"/>
              </a:spcAft>
              <a:buSzPts val="1800"/>
              <a:buChar char="●"/>
            </a:pPr>
            <a:r>
              <a:rPr lang="en"/>
              <a:t>As the interviewee, you will think aloud while solving the problem, applying UMPIRE.</a:t>
            </a:r>
            <a:endParaRPr/>
          </a:p>
          <a:p>
            <a:pPr indent="-342900" lvl="0" marL="457200" rtl="0" algn="l">
              <a:spcBef>
                <a:spcPts val="1000"/>
              </a:spcBef>
              <a:spcAft>
                <a:spcPts val="1000"/>
              </a:spcAft>
              <a:buSzPts val="1800"/>
              <a:buChar char="✱"/>
            </a:pPr>
            <a:r>
              <a:rPr lang="en"/>
              <a:t>The rest of the class will observe.</a:t>
            </a:r>
            <a:endParaRPr/>
          </a:p>
        </p:txBody>
      </p:sp>
      <p:sp>
        <p:nvSpPr>
          <p:cNvPr id="769" name="Google Shape;769;p10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